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69" r:id="rId6"/>
    <p:sldId id="270" r:id="rId7"/>
    <p:sldId id="268" r:id="rId8"/>
  </p:sldIdLst>
  <p:sldSz cx="12192000" cy="6858000"/>
  <p:notesSz cx="6858000" cy="9144000"/>
  <p:defaultTextStyle>
    <a:defPPr rtl="0">
      <a:defRPr lang="lt-l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B2511A-B19E-4EA3-B876-54E95232A602}" type="doc">
      <dgm:prSet loTypeId="urn:microsoft.com/office/officeart/2005/8/layout/cycle4" loCatId="cycle" qsTypeId="urn:microsoft.com/office/officeart/2005/8/quickstyle/simple4" qsCatId="simple" csTypeId="urn:microsoft.com/office/officeart/2005/8/colors/accent1_2" csCatId="accent1" phldr="1"/>
      <dgm:spPr/>
    </dgm:pt>
    <dgm:pt modelId="{9C8CAF62-B062-42C4-91BC-4BA2C90F1EB3}">
      <dgm:prSet phldrT="[Tekstas]" custT="1"/>
      <dgm:spPr/>
      <dgm:t>
        <a:bodyPr/>
        <a:lstStyle/>
        <a:p>
          <a:r>
            <a:rPr lang="lt-LT" sz="1600" u="sng" dirty="0" smtClean="0"/>
            <a:t>VISION</a:t>
          </a:r>
        </a:p>
        <a:p>
          <a:r>
            <a:rPr lang="lt-LT" sz="1400" dirty="0" smtClean="0"/>
            <a:t>Tikslai, norai... Kuo norėčiau būti, kur studijuoti, su kuo bendrauti ir t.t.</a:t>
          </a:r>
          <a:endParaRPr lang="lt-LT" sz="1400" dirty="0"/>
        </a:p>
      </dgm:t>
    </dgm:pt>
    <dgm:pt modelId="{AF251E7C-E83E-4729-AC4D-6FE6C742C6D6}" type="parTrans" cxnId="{7222A7ED-887D-423D-8484-972BA622D84E}">
      <dgm:prSet/>
      <dgm:spPr/>
      <dgm:t>
        <a:bodyPr/>
        <a:lstStyle/>
        <a:p>
          <a:endParaRPr lang="lt-LT"/>
        </a:p>
      </dgm:t>
    </dgm:pt>
    <dgm:pt modelId="{15458915-C6CD-4688-BB26-0422DB3C328C}" type="sibTrans" cxnId="{7222A7ED-887D-423D-8484-972BA622D84E}">
      <dgm:prSet/>
      <dgm:spPr/>
      <dgm:t>
        <a:bodyPr/>
        <a:lstStyle/>
        <a:p>
          <a:endParaRPr lang="lt-LT"/>
        </a:p>
      </dgm:t>
    </dgm:pt>
    <dgm:pt modelId="{3F429F20-8209-4249-990C-57CBB593CDD8}">
      <dgm:prSet phldrT="[Tekstas]" custT="1"/>
      <dgm:spPr/>
      <dgm:t>
        <a:bodyPr/>
        <a:lstStyle/>
        <a:p>
          <a:pPr algn="ctr"/>
          <a:endParaRPr lang="lt-LT" sz="800" dirty="0" smtClean="0"/>
        </a:p>
        <a:p>
          <a:pPr algn="ctr"/>
          <a:endParaRPr lang="lt-LT" sz="800" dirty="0" smtClean="0"/>
        </a:p>
        <a:p>
          <a:pPr algn="ctr"/>
          <a:endParaRPr lang="lt-LT" sz="1600" u="sng" dirty="0" smtClean="0"/>
        </a:p>
        <a:p>
          <a:pPr algn="ctr"/>
          <a:r>
            <a:rPr lang="lt-LT" sz="1600" u="sng" dirty="0" smtClean="0"/>
            <a:t>UNLEARNING</a:t>
          </a:r>
        </a:p>
        <a:p>
          <a:pPr algn="ctr"/>
          <a:r>
            <a:rPr lang="lt-LT" sz="1000" dirty="0" smtClean="0"/>
            <a:t>Dalykai, kurie mane riboja. Mano įsipareigojimai. Tai, kas mane išsekina, nuvargina ir atima energiją. Kliūtys, trukdančios pasiekti tikslus.</a:t>
          </a:r>
        </a:p>
        <a:p>
          <a:pPr algn="ctr"/>
          <a:endParaRPr lang="lt-LT" sz="800" dirty="0" smtClean="0"/>
        </a:p>
        <a:p>
          <a:pPr algn="ctr"/>
          <a:endParaRPr lang="lt-LT" sz="800" dirty="0" smtClean="0"/>
        </a:p>
        <a:p>
          <a:pPr algn="ctr"/>
          <a:endParaRPr lang="lt-LT" sz="800" dirty="0"/>
        </a:p>
      </dgm:t>
    </dgm:pt>
    <dgm:pt modelId="{37654CF1-325B-4C69-A7B6-7C5EABA7EF6E}" type="parTrans" cxnId="{E6D39CCF-4EA7-400A-804B-105B30A9937E}">
      <dgm:prSet/>
      <dgm:spPr/>
      <dgm:t>
        <a:bodyPr/>
        <a:lstStyle/>
        <a:p>
          <a:endParaRPr lang="lt-LT"/>
        </a:p>
      </dgm:t>
    </dgm:pt>
    <dgm:pt modelId="{E0DC8072-E710-4960-9A6E-1A3A262B187C}" type="sibTrans" cxnId="{E6D39CCF-4EA7-400A-804B-105B30A9937E}">
      <dgm:prSet/>
      <dgm:spPr/>
      <dgm:t>
        <a:bodyPr/>
        <a:lstStyle/>
        <a:p>
          <a:endParaRPr lang="lt-LT"/>
        </a:p>
      </dgm:t>
    </dgm:pt>
    <dgm:pt modelId="{EB5A01BD-F450-469F-A022-9BEDD13177F6}">
      <dgm:prSet phldrT="[Tekstas]" custT="1"/>
      <dgm:spPr/>
      <dgm:t>
        <a:bodyPr/>
        <a:lstStyle/>
        <a:p>
          <a:r>
            <a:rPr lang="lt-LT" sz="1600" u="sng" dirty="0" smtClean="0"/>
            <a:t>LEARNING</a:t>
          </a:r>
        </a:p>
        <a:p>
          <a:r>
            <a:rPr lang="lt-LT" sz="1200" dirty="0" smtClean="0"/>
            <a:t>Kompetencijos, gebėjimai, požiūriai, priemonės, ištekliai, technikos ... Aš turiu išmokti pasiekti savo tikslus.</a:t>
          </a:r>
          <a:endParaRPr lang="lt-LT" sz="1200" dirty="0"/>
        </a:p>
      </dgm:t>
    </dgm:pt>
    <dgm:pt modelId="{DC5FB3DA-1ACA-4C7A-A932-7ADEDEE24047}" type="parTrans" cxnId="{39477405-B229-4AFB-8A59-4F5D13A494A8}">
      <dgm:prSet/>
      <dgm:spPr/>
      <dgm:t>
        <a:bodyPr/>
        <a:lstStyle/>
        <a:p>
          <a:endParaRPr lang="lt-LT"/>
        </a:p>
      </dgm:t>
    </dgm:pt>
    <dgm:pt modelId="{F0F642EA-B4F0-46ED-B2A3-71C34076AC92}" type="sibTrans" cxnId="{39477405-B229-4AFB-8A59-4F5D13A494A8}">
      <dgm:prSet/>
      <dgm:spPr/>
      <dgm:t>
        <a:bodyPr/>
        <a:lstStyle/>
        <a:p>
          <a:endParaRPr lang="lt-LT"/>
        </a:p>
      </dgm:t>
    </dgm:pt>
    <dgm:pt modelId="{4A60BC67-6C19-40E2-99CF-35F1F63D4A7D}">
      <dgm:prSet phldrT="[Tekstas]" custT="1"/>
      <dgm:spPr/>
      <dgm:t>
        <a:bodyPr/>
        <a:lstStyle/>
        <a:p>
          <a:endParaRPr lang="lt-LT" sz="1600" u="sng" dirty="0" smtClean="0"/>
        </a:p>
        <a:p>
          <a:r>
            <a:rPr lang="lt-LT" sz="1600" u="sng" dirty="0" smtClean="0"/>
            <a:t>SOCIO-EMOTIONAL</a:t>
          </a:r>
        </a:p>
        <a:p>
          <a:r>
            <a:rPr lang="lt-LT" sz="1200" dirty="0" smtClean="0"/>
            <a:t>Kas mane džiugina. Kas man teikia energijos. Žmonės, kurie mane palaiko. Veikla ir pomėgiai, kuriuos mėgstu.</a:t>
          </a:r>
          <a:endParaRPr lang="lt-LT" sz="1200" dirty="0"/>
        </a:p>
      </dgm:t>
    </dgm:pt>
    <dgm:pt modelId="{45AA9E08-F010-4FC2-9BAB-CA3D8D338D1D}" type="parTrans" cxnId="{FC50B705-80B4-4BE5-B671-88287857D8A9}">
      <dgm:prSet/>
      <dgm:spPr/>
      <dgm:t>
        <a:bodyPr/>
        <a:lstStyle/>
        <a:p>
          <a:endParaRPr lang="lt-LT"/>
        </a:p>
      </dgm:t>
    </dgm:pt>
    <dgm:pt modelId="{FE93B124-5B75-4B8A-A519-D346D2806FC0}" type="sibTrans" cxnId="{FC50B705-80B4-4BE5-B671-88287857D8A9}">
      <dgm:prSet/>
      <dgm:spPr/>
      <dgm:t>
        <a:bodyPr/>
        <a:lstStyle/>
        <a:p>
          <a:endParaRPr lang="lt-LT"/>
        </a:p>
      </dgm:t>
    </dgm:pt>
    <dgm:pt modelId="{EB41D520-428A-4F2B-BA6E-489BCE908E34}">
      <dgm:prSet/>
      <dgm:spPr/>
    </dgm:pt>
    <dgm:pt modelId="{EB83D6C6-9DD7-48AE-AAB6-C1A798E4B58D}" type="parTrans" cxnId="{6B29D10A-64CB-423D-A363-417DC82E42FD}">
      <dgm:prSet/>
      <dgm:spPr/>
      <dgm:t>
        <a:bodyPr/>
        <a:lstStyle/>
        <a:p>
          <a:endParaRPr lang="lt-LT"/>
        </a:p>
      </dgm:t>
    </dgm:pt>
    <dgm:pt modelId="{E5A6BB49-5983-4B91-9A41-9BACDB003440}" type="sibTrans" cxnId="{6B29D10A-64CB-423D-A363-417DC82E42FD}">
      <dgm:prSet/>
      <dgm:spPr/>
      <dgm:t>
        <a:bodyPr/>
        <a:lstStyle/>
        <a:p>
          <a:endParaRPr lang="lt-LT"/>
        </a:p>
      </dgm:t>
    </dgm:pt>
    <dgm:pt modelId="{2CD1EF83-0F95-46C1-973B-09A8D25B698B}" type="pres">
      <dgm:prSet presAssocID="{51B2511A-B19E-4EA3-B876-54E95232A60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1E14ED6A-2A93-4255-B1C8-317C119DC3F4}" type="pres">
      <dgm:prSet presAssocID="{51B2511A-B19E-4EA3-B876-54E95232A602}" presName="children" presStyleCnt="0"/>
      <dgm:spPr/>
    </dgm:pt>
    <dgm:pt modelId="{8C1E97D4-9175-428D-A4C9-6FF65A85E438}" type="pres">
      <dgm:prSet presAssocID="{51B2511A-B19E-4EA3-B876-54E95232A602}" presName="childPlaceholder" presStyleCnt="0"/>
      <dgm:spPr/>
    </dgm:pt>
    <dgm:pt modelId="{FF4E5FA2-7DAD-44E1-9519-488C0558A9A0}" type="pres">
      <dgm:prSet presAssocID="{51B2511A-B19E-4EA3-B876-54E95232A602}" presName="circle" presStyleCnt="0"/>
      <dgm:spPr/>
    </dgm:pt>
    <dgm:pt modelId="{FFDEFCEB-24EA-4729-AAF7-342193455918}" type="pres">
      <dgm:prSet presAssocID="{51B2511A-B19E-4EA3-B876-54E95232A602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7B820611-C51E-4E68-A87D-94D83A82D815}" type="pres">
      <dgm:prSet presAssocID="{51B2511A-B19E-4EA3-B876-54E95232A602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7B38D954-E303-4029-8326-CE1DD401A5E7}" type="pres">
      <dgm:prSet presAssocID="{51B2511A-B19E-4EA3-B876-54E95232A602}" presName="quadrant3" presStyleLbl="node1" presStyleIdx="2" presStyleCnt="4" custLinFactNeighborX="354" custLinFactNeighborY="-709">
        <dgm:presLayoutVars>
          <dgm:chMax val="1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89E2589D-A26F-4A7C-ADBD-C0282B961D58}" type="pres">
      <dgm:prSet presAssocID="{51B2511A-B19E-4EA3-B876-54E95232A602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B07A4A8C-0A6F-4590-AC3C-85F533532216}" type="pres">
      <dgm:prSet presAssocID="{51B2511A-B19E-4EA3-B876-54E95232A602}" presName="quadrantPlaceholder" presStyleCnt="0"/>
      <dgm:spPr/>
    </dgm:pt>
    <dgm:pt modelId="{CBE5D920-2F39-4245-A4A1-B37A3D80CB4E}" type="pres">
      <dgm:prSet presAssocID="{51B2511A-B19E-4EA3-B876-54E95232A602}" presName="center1" presStyleLbl="fgShp" presStyleIdx="0" presStyleCnt="2" custFlipVert="1" custScaleX="18014" custScaleY="8961" custLinFactNeighborX="-3078" custLinFactNeighborY="4720"/>
      <dgm:spPr/>
    </dgm:pt>
    <dgm:pt modelId="{6CE84712-7EC5-4D5A-A3AF-2F7724191870}" type="pres">
      <dgm:prSet presAssocID="{51B2511A-B19E-4EA3-B876-54E95232A602}" presName="center2" presStyleLbl="fgShp" presStyleIdx="1" presStyleCnt="2" custFlipVert="1" custFlipHor="1" custScaleX="20067" custScaleY="23120" custLinFactNeighborX="-1026" custLinFactNeighborY="-14161"/>
      <dgm:spPr/>
    </dgm:pt>
  </dgm:ptLst>
  <dgm:cxnLst>
    <dgm:cxn modelId="{2F9FD301-4DEC-4467-B489-9179E1B7ED8E}" type="presOf" srcId="{EB5A01BD-F450-469F-A022-9BEDD13177F6}" destId="{7B820611-C51E-4E68-A87D-94D83A82D815}" srcOrd="0" destOrd="0" presId="urn:microsoft.com/office/officeart/2005/8/layout/cycle4"/>
    <dgm:cxn modelId="{39477405-B229-4AFB-8A59-4F5D13A494A8}" srcId="{51B2511A-B19E-4EA3-B876-54E95232A602}" destId="{EB5A01BD-F450-469F-A022-9BEDD13177F6}" srcOrd="1" destOrd="0" parTransId="{DC5FB3DA-1ACA-4C7A-A932-7ADEDEE24047}" sibTransId="{F0F642EA-B4F0-46ED-B2A3-71C34076AC92}"/>
    <dgm:cxn modelId="{6B29D10A-64CB-423D-A363-417DC82E42FD}" srcId="{51B2511A-B19E-4EA3-B876-54E95232A602}" destId="{EB41D520-428A-4F2B-BA6E-489BCE908E34}" srcOrd="4" destOrd="0" parTransId="{EB83D6C6-9DD7-48AE-AAB6-C1A798E4B58D}" sibTransId="{E5A6BB49-5983-4B91-9A41-9BACDB003440}"/>
    <dgm:cxn modelId="{E6D39CCF-4EA7-400A-804B-105B30A9937E}" srcId="{51B2511A-B19E-4EA3-B876-54E95232A602}" destId="{3F429F20-8209-4249-990C-57CBB593CDD8}" srcOrd="3" destOrd="0" parTransId="{37654CF1-325B-4C69-A7B6-7C5EABA7EF6E}" sibTransId="{E0DC8072-E710-4960-9A6E-1A3A262B187C}"/>
    <dgm:cxn modelId="{9DD50B99-1FA6-40CA-9124-209EA4C88E40}" type="presOf" srcId="{3F429F20-8209-4249-990C-57CBB593CDD8}" destId="{89E2589D-A26F-4A7C-ADBD-C0282B961D58}" srcOrd="0" destOrd="0" presId="urn:microsoft.com/office/officeart/2005/8/layout/cycle4"/>
    <dgm:cxn modelId="{FC50B705-80B4-4BE5-B671-88287857D8A9}" srcId="{51B2511A-B19E-4EA3-B876-54E95232A602}" destId="{4A60BC67-6C19-40E2-99CF-35F1F63D4A7D}" srcOrd="2" destOrd="0" parTransId="{45AA9E08-F010-4FC2-9BAB-CA3D8D338D1D}" sibTransId="{FE93B124-5B75-4B8A-A519-D346D2806FC0}"/>
    <dgm:cxn modelId="{7222A7ED-887D-423D-8484-972BA622D84E}" srcId="{51B2511A-B19E-4EA3-B876-54E95232A602}" destId="{9C8CAF62-B062-42C4-91BC-4BA2C90F1EB3}" srcOrd="0" destOrd="0" parTransId="{AF251E7C-E83E-4729-AC4D-6FE6C742C6D6}" sibTransId="{15458915-C6CD-4688-BB26-0422DB3C328C}"/>
    <dgm:cxn modelId="{4E330444-1D30-4ECD-BFF6-7551964A58D8}" type="presOf" srcId="{4A60BC67-6C19-40E2-99CF-35F1F63D4A7D}" destId="{7B38D954-E303-4029-8326-CE1DD401A5E7}" srcOrd="0" destOrd="0" presId="urn:microsoft.com/office/officeart/2005/8/layout/cycle4"/>
    <dgm:cxn modelId="{337E3DCE-A2F4-4E5D-8CC1-BDFFDF493725}" type="presOf" srcId="{51B2511A-B19E-4EA3-B876-54E95232A602}" destId="{2CD1EF83-0F95-46C1-973B-09A8D25B698B}" srcOrd="0" destOrd="0" presId="urn:microsoft.com/office/officeart/2005/8/layout/cycle4"/>
    <dgm:cxn modelId="{95459CA6-54A1-4C0C-A6B3-49FC13D4775E}" type="presOf" srcId="{9C8CAF62-B062-42C4-91BC-4BA2C90F1EB3}" destId="{FFDEFCEB-24EA-4729-AAF7-342193455918}" srcOrd="0" destOrd="0" presId="urn:microsoft.com/office/officeart/2005/8/layout/cycle4"/>
    <dgm:cxn modelId="{2C199198-A7FD-4BAE-8493-EB4E5739615D}" type="presParOf" srcId="{2CD1EF83-0F95-46C1-973B-09A8D25B698B}" destId="{1E14ED6A-2A93-4255-B1C8-317C119DC3F4}" srcOrd="0" destOrd="0" presId="urn:microsoft.com/office/officeart/2005/8/layout/cycle4"/>
    <dgm:cxn modelId="{D9A57CA8-76A8-421B-AE42-863A675EECC3}" type="presParOf" srcId="{1E14ED6A-2A93-4255-B1C8-317C119DC3F4}" destId="{8C1E97D4-9175-428D-A4C9-6FF65A85E438}" srcOrd="0" destOrd="0" presId="urn:microsoft.com/office/officeart/2005/8/layout/cycle4"/>
    <dgm:cxn modelId="{DED33989-4C42-43A4-BD6E-79B682091CA8}" type="presParOf" srcId="{2CD1EF83-0F95-46C1-973B-09A8D25B698B}" destId="{FF4E5FA2-7DAD-44E1-9519-488C0558A9A0}" srcOrd="1" destOrd="0" presId="urn:microsoft.com/office/officeart/2005/8/layout/cycle4"/>
    <dgm:cxn modelId="{8D55B811-D9AC-40FB-AA58-6BACB9FD73A8}" type="presParOf" srcId="{FF4E5FA2-7DAD-44E1-9519-488C0558A9A0}" destId="{FFDEFCEB-24EA-4729-AAF7-342193455918}" srcOrd="0" destOrd="0" presId="urn:microsoft.com/office/officeart/2005/8/layout/cycle4"/>
    <dgm:cxn modelId="{BBA311B0-9DC2-408E-8141-CFC0B0C28354}" type="presParOf" srcId="{FF4E5FA2-7DAD-44E1-9519-488C0558A9A0}" destId="{7B820611-C51E-4E68-A87D-94D83A82D815}" srcOrd="1" destOrd="0" presId="urn:microsoft.com/office/officeart/2005/8/layout/cycle4"/>
    <dgm:cxn modelId="{DD4FB1CB-577B-406F-822D-470BBC0956A7}" type="presParOf" srcId="{FF4E5FA2-7DAD-44E1-9519-488C0558A9A0}" destId="{7B38D954-E303-4029-8326-CE1DD401A5E7}" srcOrd="2" destOrd="0" presId="urn:microsoft.com/office/officeart/2005/8/layout/cycle4"/>
    <dgm:cxn modelId="{01EFB491-40D4-47FB-A765-CBF08D210882}" type="presParOf" srcId="{FF4E5FA2-7DAD-44E1-9519-488C0558A9A0}" destId="{89E2589D-A26F-4A7C-ADBD-C0282B961D58}" srcOrd="3" destOrd="0" presId="urn:microsoft.com/office/officeart/2005/8/layout/cycle4"/>
    <dgm:cxn modelId="{5445E7F1-67C3-442F-B067-4928B86AE2E3}" type="presParOf" srcId="{FF4E5FA2-7DAD-44E1-9519-488C0558A9A0}" destId="{B07A4A8C-0A6F-4590-AC3C-85F533532216}" srcOrd="4" destOrd="0" presId="urn:microsoft.com/office/officeart/2005/8/layout/cycle4"/>
    <dgm:cxn modelId="{975B3C61-3D3D-4E1A-9799-F29228C84C92}" type="presParOf" srcId="{2CD1EF83-0F95-46C1-973B-09A8D25B698B}" destId="{CBE5D920-2F39-4245-A4A1-B37A3D80CB4E}" srcOrd="2" destOrd="0" presId="urn:microsoft.com/office/officeart/2005/8/layout/cycle4"/>
    <dgm:cxn modelId="{90DCAD62-1528-4ABB-A1F3-3912BA2C5750}" type="presParOf" srcId="{2CD1EF83-0F95-46C1-973B-09A8D25B698B}" destId="{6CE84712-7EC5-4D5A-A3AF-2F7724191870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DEFCEB-24EA-4729-AAF7-342193455918}">
      <dsp:nvSpPr>
        <dsp:cNvPr id="0" name=""/>
        <dsp:cNvSpPr/>
      </dsp:nvSpPr>
      <dsp:spPr>
        <a:xfrm>
          <a:off x="1728026" y="349885"/>
          <a:ext cx="2657898" cy="265789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u="sng" kern="1200" dirty="0" smtClean="0"/>
            <a:t>VISION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400" kern="1200" dirty="0" smtClean="0"/>
            <a:t>Tikslai, norai... Kuo norėčiau būti, kur studijuoti, su kuo bendrauti ir t.t.</a:t>
          </a:r>
          <a:endParaRPr lang="lt-LT" sz="1400" kern="1200" dirty="0"/>
        </a:p>
      </dsp:txBody>
      <dsp:txXfrm>
        <a:off x="2506506" y="1128365"/>
        <a:ext cx="1879418" cy="1879418"/>
      </dsp:txXfrm>
    </dsp:sp>
    <dsp:sp modelId="{7B820611-C51E-4E68-A87D-94D83A82D815}">
      <dsp:nvSpPr>
        <dsp:cNvPr id="0" name=""/>
        <dsp:cNvSpPr/>
      </dsp:nvSpPr>
      <dsp:spPr>
        <a:xfrm rot="5400000">
          <a:off x="4508691" y="349885"/>
          <a:ext cx="2657898" cy="265789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u="sng" kern="1200" dirty="0" smtClean="0"/>
            <a:t>LEARNING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200" kern="1200" dirty="0" smtClean="0"/>
            <a:t>Kompetencijos, gebėjimai, požiūriai, priemonės, ištekliai, technikos ... Aš turiu išmokti pasiekti savo tikslus.</a:t>
          </a:r>
          <a:endParaRPr lang="lt-LT" sz="1200" kern="1200" dirty="0"/>
        </a:p>
      </dsp:txBody>
      <dsp:txXfrm rot="-5400000">
        <a:off x="4508691" y="1128365"/>
        <a:ext cx="1879418" cy="1879418"/>
      </dsp:txXfrm>
    </dsp:sp>
    <dsp:sp modelId="{7B38D954-E303-4029-8326-CE1DD401A5E7}">
      <dsp:nvSpPr>
        <dsp:cNvPr id="0" name=""/>
        <dsp:cNvSpPr/>
      </dsp:nvSpPr>
      <dsp:spPr>
        <a:xfrm rot="10800000">
          <a:off x="4518100" y="3111705"/>
          <a:ext cx="2657898" cy="265789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600" u="sng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u="sng" kern="1200" dirty="0" smtClean="0"/>
            <a:t>SOCIO-EMOTIONAL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200" kern="1200" dirty="0" smtClean="0"/>
            <a:t>Kas mane džiugina. Kas man teikia energijos. Žmonės, kurie mane palaiko. Veikla ir pomėgiai, kuriuos mėgstu.</a:t>
          </a:r>
          <a:endParaRPr lang="lt-LT" sz="1200" kern="1200" dirty="0"/>
        </a:p>
      </dsp:txBody>
      <dsp:txXfrm rot="10800000">
        <a:off x="4518100" y="3111705"/>
        <a:ext cx="1879418" cy="1879418"/>
      </dsp:txXfrm>
    </dsp:sp>
    <dsp:sp modelId="{89E2589D-A26F-4A7C-ADBD-C0282B961D58}">
      <dsp:nvSpPr>
        <dsp:cNvPr id="0" name=""/>
        <dsp:cNvSpPr/>
      </dsp:nvSpPr>
      <dsp:spPr>
        <a:xfrm rot="16200000">
          <a:off x="1728026" y="3130550"/>
          <a:ext cx="2657898" cy="265789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1600" u="sng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u="sng" kern="1200" dirty="0" smtClean="0"/>
            <a:t>UNLEARNING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000" kern="1200" dirty="0" smtClean="0"/>
            <a:t>Dalykai, kurie mane riboja. Mano įsipareigojimai. Tai, kas mane išsekina, nuvargina ir atima energiją. Kliūtys, trukdančios pasiekti tikslus.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t-LT" sz="800" kern="1200" dirty="0"/>
        </a:p>
      </dsp:txBody>
      <dsp:txXfrm rot="5400000">
        <a:off x="2506506" y="3130550"/>
        <a:ext cx="1879418" cy="1879418"/>
      </dsp:txXfrm>
    </dsp:sp>
    <dsp:sp modelId="{CBE5D920-2F39-4245-A4A1-B37A3D80CB4E}">
      <dsp:nvSpPr>
        <dsp:cNvPr id="0" name=""/>
        <dsp:cNvSpPr/>
      </dsp:nvSpPr>
      <dsp:spPr>
        <a:xfrm flipV="1">
          <a:off x="4336406" y="2917619"/>
          <a:ext cx="165311" cy="71507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CE84712-7EC5-4D5A-A3AF-2F7724191870}">
      <dsp:nvSpPr>
        <dsp:cNvPr id="0" name=""/>
        <dsp:cNvSpPr/>
      </dsp:nvSpPr>
      <dsp:spPr>
        <a:xfrm rot="10800000" flipH="1" flipV="1">
          <a:off x="4345817" y="3017376"/>
          <a:ext cx="184151" cy="184493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>
            <a:extLst>
              <a:ext uri="{FF2B5EF4-FFF2-40B4-BE49-F238E27FC236}">
                <a16:creationId xmlns:a16="http://schemas.microsoft.com/office/drawing/2014/main" id="{5F773F06-2174-4321-A517-079ACD6AFC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8CEF4B8E-DD8B-48B0-ACFA-0ACD893225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E80D5-B61F-491A-A0DB-EFBB4E866A74}" type="datetimeFigureOut">
              <a:rPr lang="lt-LT" smtClean="0"/>
              <a:t>2019-12-27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6BB8A584-AE88-4D4A-B50F-1064CA390DD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905C1DA5-928B-4A75-850A-6ECDF9C0DE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02214-7F1B-4426-AC34-F1CBAEF7179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495563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noProof="0" dirty="0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CB01B-3C72-4239-9112-0097C1DC17B6}" type="datetimeFigureOut">
              <a:rPr lang="lt-LT" noProof="0" smtClean="0"/>
              <a:t>2019-12-27</a:t>
            </a:fld>
            <a:endParaRPr lang="lt-LT" noProof="0" dirty="0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 noProof="0" dirty="0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rtl="0"/>
            <a:r>
              <a:rPr lang="lt-LT" altLang="zh-CN" sz="1200" b="0" i="0" u="none" strike="noStrike" kern="1200" baseline="0" dirty="0">
                <a:solidFill>
                  <a:srgbClr val="000000"/>
                </a:solidFill>
                <a:latin typeface="Calibri" panose="020F0502020204030204" pitchFamily="34" charset="0"/>
              </a:rPr>
              <a:t>Redaguoti šablono teksto stilius</a:t>
            </a:r>
          </a:p>
          <a:p>
            <a:pPr lvl="1"/>
            <a:r>
              <a:rPr lang="lt-LT" noProof="0" dirty="0"/>
              <a:t>Antras lygis</a:t>
            </a:r>
          </a:p>
          <a:p>
            <a:pPr lvl="2"/>
            <a:r>
              <a:rPr lang="lt-LT" noProof="0" dirty="0"/>
              <a:t>Trečias lygis</a:t>
            </a:r>
          </a:p>
          <a:p>
            <a:pPr lvl="3"/>
            <a:r>
              <a:rPr lang="lt-LT" noProof="0" dirty="0"/>
              <a:t>Ketvirtas lygis</a:t>
            </a:r>
          </a:p>
          <a:p>
            <a:pPr lvl="4"/>
            <a:r>
              <a:rPr lang="lt-LT" noProof="0" dirty="0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noProof="0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050455-CE97-432A-8F69-6707AC093CA5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6953124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lt-LT" altLang="zh-CN" sz="1200" b="0" i="0" u="none" strike="noStrike" kern="1200" baseline="0" smtClean="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0455-CE97-432A-8F69-6707AC093CA5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38744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0455-CE97-432A-8F69-6707AC093CA5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60121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radinė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ctrTitle" hasCustomPrompt="1"/>
          </p:nvPr>
        </p:nvSpPr>
        <p:spPr>
          <a:xfrm>
            <a:off x="684212" y="685799"/>
            <a:ext cx="8001000" cy="2971801"/>
          </a:xfrm>
        </p:spPr>
        <p:txBody>
          <a:bodyPr rtlCol="0"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paantraštė"/>
          <p:cNvSpPr>
            <a:spLocks noGrp="1"/>
          </p:cNvSpPr>
          <p:nvPr>
            <p:ph type="subTitle" idx="1" hasCustomPrompt="1"/>
          </p:nvPr>
        </p:nvSpPr>
        <p:spPr>
          <a:xfrm>
            <a:off x="684212" y="3843867"/>
            <a:ext cx="6400800" cy="1947333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lt-LT" noProof="0"/>
              <a:t>Spustelėję redaguokite šablono paantraštės stilių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CD5AF0-E7CE-4258-9D36-3579C8AC77A3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  <p:cxnSp>
        <p:nvCxnSpPr>
          <p:cNvPr id="16" name="15 tiesioji jungtis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16 tiesioji jungtis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18 tiesioji jungtis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20 tiesioji jungtis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22 tiesioji jungtis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is vaizd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17" name="2 paveikslėlio vietos rezervavimo ženklas"/>
          <p:cNvSpPr>
            <a:spLocks noGrp="1" noChangeAspect="1"/>
          </p:cNvSpPr>
          <p:nvPr>
            <p:ph type="pic" idx="13" hasCustomPrompt="1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lt-LT" noProof="0"/>
              <a:t>Spustelėkite piktogramą, kad įtrauktumėte paveikslėlį</a:t>
            </a:r>
          </a:p>
        </p:txBody>
      </p:sp>
      <p:sp>
        <p:nvSpPr>
          <p:cNvPr id="16" name="9 teksto vietos rezervavimo ženklas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2" y="3843867"/>
            <a:ext cx="8304210" cy="457200"/>
          </a:xfrm>
        </p:spPr>
        <p:txBody>
          <a:bodyPr rtlCol="0"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0DFD3D0-A506-4725-AD96-9461BD960FC9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10058400" cy="2743200"/>
          </a:xfrm>
        </p:spPr>
        <p:txBody>
          <a:bodyPr rtlCol="0" anchor="ctr">
            <a:normAutofit/>
          </a:bodyPr>
          <a:lstStyle>
            <a:lvl1pPr algn="l">
              <a:defRPr sz="3200" b="0" cap="all"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684212" y="4114800"/>
            <a:ext cx="8535988" cy="18796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96B4A4-722D-4846-807D-FC3827D318A0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1141411" y="685800"/>
            <a:ext cx="9144001" cy="2743200"/>
          </a:xfrm>
        </p:spPr>
        <p:txBody>
          <a:bodyPr rtlCol="0"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10" name="9 teksto vietos rezervavimo ženklas"/>
          <p:cNvSpPr>
            <a:spLocks noGrp="1"/>
          </p:cNvSpPr>
          <p:nvPr>
            <p:ph type="body" sz="quarter" idx="13" hasCustomPrompt="1"/>
          </p:nvPr>
        </p:nvSpPr>
        <p:spPr>
          <a:xfrm>
            <a:off x="1446212" y="3429000"/>
            <a:ext cx="8534400" cy="381000"/>
          </a:xfrm>
        </p:spPr>
        <p:txBody>
          <a:bodyPr rtlCol="0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684213" y="4301067"/>
            <a:ext cx="8534400" cy="1684865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A050B0-62F0-4E44-BA58-DBE784313B09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  <p:sp>
        <p:nvSpPr>
          <p:cNvPr id="14" name="13 teksto laukas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lt-LT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14 teksto laukas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 rtl="0"/>
            <a:r>
              <a:rPr lang="lt-LT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itinė kortel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684212" y="3429000"/>
            <a:ext cx="8534400" cy="1697400"/>
          </a:xfrm>
        </p:spPr>
        <p:txBody>
          <a:bodyPr rtlCol="0" anchor="b">
            <a:normAutofit/>
          </a:bodyPr>
          <a:lstStyle>
            <a:lvl1pPr algn="l">
              <a:defRPr sz="3200" b="0" cap="all"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684211" y="5132981"/>
            <a:ext cx="8535990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610C93-45E8-4A7E-8468-F3B096E6922F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itinės kortelės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1141413" y="685800"/>
            <a:ext cx="9144000" cy="2743200"/>
          </a:xfrm>
        </p:spPr>
        <p:txBody>
          <a:bodyPr rtlCol="0"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10" name="9 teksto vietos rezervavimo ženklas"/>
          <p:cNvSpPr>
            <a:spLocks noGrp="1"/>
          </p:cNvSpPr>
          <p:nvPr>
            <p:ph type="body" sz="quarter" idx="13" hasCustomPrompt="1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lt-LT" noProof="0"/>
              <a:t>Redaguoti šablono teksto stilius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684211" y="4978400"/>
            <a:ext cx="8534401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832CF9-23E7-4145-AF33-A39F325BBB67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  <p:sp>
        <p:nvSpPr>
          <p:cNvPr id="11" name="10 teksto laukas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lt-LT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11 teksto laukas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 rtl="0"/>
            <a:r>
              <a:rPr lang="lt-LT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isinga arba Neteisin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10" name="9 teksto vietos rezervavimo ženklas"/>
          <p:cNvSpPr>
            <a:spLocks noGrp="1"/>
          </p:cNvSpPr>
          <p:nvPr>
            <p:ph type="body" sz="quarter" idx="13" hasCustomPrompt="1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lt-LT" noProof="0"/>
              <a:t>Redaguoti šablono teksto stilius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684211" y="4766732"/>
            <a:ext cx="8534401" cy="1227667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EFE7E5-C136-4189-B7BC-FF40BC98B90B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2EFDDB-FD4E-43A2-9658-2C8CA506786F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tikalus pavadinimas"/>
          <p:cNvSpPr>
            <a:spLocks noGrp="1"/>
          </p:cNvSpPr>
          <p:nvPr>
            <p:ph type="title" orient="vert" hasCustomPrompt="1"/>
          </p:nvPr>
        </p:nvSpPr>
        <p:spPr>
          <a:xfrm>
            <a:off x="8685212" y="685800"/>
            <a:ext cx="2057400" cy="4572000"/>
          </a:xfrm>
        </p:spPr>
        <p:txBody>
          <a:bodyPr vert="eaVert" rtlCol="0"/>
          <a:lstStyle/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 hasCustomPrompt="1"/>
          </p:nvPr>
        </p:nvSpPr>
        <p:spPr>
          <a:xfrm>
            <a:off x="685800" y="685800"/>
            <a:ext cx="7823200" cy="5308600"/>
          </a:xfrm>
        </p:spPr>
        <p:txBody>
          <a:bodyPr vert="eaVert" rtlCol="0" anchor="t"/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E035DD-E53E-49C9-A563-944DFC0C0714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 hasCustomPrompt="1"/>
          </p:nvPr>
        </p:nvSpPr>
        <p:spPr/>
        <p:txBody>
          <a:bodyPr rtlCol="0" anchor="ctr"/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C40116-4FAF-4954-BF7D-0A9FC4F1E0BF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684211" y="2006600"/>
            <a:ext cx="8534401" cy="2281600"/>
          </a:xfrm>
        </p:spPr>
        <p:txBody>
          <a:bodyPr rtlCol="0" anchor="b">
            <a:normAutofit/>
          </a:bodyPr>
          <a:lstStyle>
            <a:lvl1pPr algn="l">
              <a:defRPr sz="3600" b="0" cap="all"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684213" y="4495800"/>
            <a:ext cx="8534400" cy="14986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91ACC4-C838-4E30-88FA-48EE173015FC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sz="half" idx="1" hasCustomPrompt="1"/>
          </p:nvPr>
        </p:nvSpPr>
        <p:spPr>
          <a:xfrm>
            <a:off x="684211" y="685800"/>
            <a:ext cx="4937655" cy="3615267"/>
          </a:xfrm>
        </p:spPr>
        <p:txBody>
          <a:bodyPr rtlCol="0">
            <a:normAutofit/>
          </a:bodyPr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 hasCustomPrompt="1"/>
          </p:nvPr>
        </p:nvSpPr>
        <p:spPr>
          <a:xfrm>
            <a:off x="5808133" y="685801"/>
            <a:ext cx="4934479" cy="3615266"/>
          </a:xfrm>
        </p:spPr>
        <p:txBody>
          <a:bodyPr rtlCol="0">
            <a:normAutofit/>
          </a:bodyPr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404E3F-9909-460B-88F9-D7DE7957ACF8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a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972080" y="685800"/>
            <a:ext cx="4649787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 hasCustomPrompt="1"/>
          </p:nvPr>
        </p:nvSpPr>
        <p:spPr>
          <a:xfrm>
            <a:off x="684211" y="1270529"/>
            <a:ext cx="4937655" cy="3030538"/>
          </a:xfrm>
        </p:spPr>
        <p:txBody>
          <a:bodyPr rtlCol="0" anchor="t">
            <a:normAutofit/>
          </a:bodyPr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5" name="4 teksto vietos rezervavimo ženklas"/>
          <p:cNvSpPr>
            <a:spLocks noGrp="1"/>
          </p:cNvSpPr>
          <p:nvPr>
            <p:ph type="body" sz="quarter" idx="3" hasCustomPrompt="1"/>
          </p:nvPr>
        </p:nvSpPr>
        <p:spPr>
          <a:xfrm>
            <a:off x="6079066" y="685800"/>
            <a:ext cx="46651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6" name="5 turinio vietos rezervavimo ženklas"/>
          <p:cNvSpPr>
            <a:spLocks noGrp="1"/>
          </p:cNvSpPr>
          <p:nvPr>
            <p:ph sz="quarter" idx="4" hasCustomPrompt="1"/>
          </p:nvPr>
        </p:nvSpPr>
        <p:spPr>
          <a:xfrm>
            <a:off x="5806545" y="1262062"/>
            <a:ext cx="4929188" cy="3030538"/>
          </a:xfrm>
        </p:spPr>
        <p:txBody>
          <a:bodyPr rtlCol="0" anchor="t">
            <a:normAutofit/>
          </a:bodyPr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7" name="6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FE4BE4-1761-4B42-B3B0-D482CE1BAC41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8" name="7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9" name="8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562B0D-AD06-4EE4-8560-10532183986C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1E2394-8F37-4904-937C-8E9AA55BBF23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3" name="2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4" name="3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7085012" y="685800"/>
            <a:ext cx="3657600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 hasCustomPrompt="1"/>
          </p:nvPr>
        </p:nvSpPr>
        <p:spPr>
          <a:xfrm>
            <a:off x="684212" y="685800"/>
            <a:ext cx="5943601" cy="5308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 hasCustomPrompt="1"/>
          </p:nvPr>
        </p:nvSpPr>
        <p:spPr>
          <a:xfrm>
            <a:off x="7085012" y="2209799"/>
            <a:ext cx="3657600" cy="2091267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F06318-6A12-4B6E-8637-39131D2044F6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4722812" y="1447800"/>
            <a:ext cx="6019800" cy="11430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14" name="2 paveikslėlio vietos rezervavimo ženklas"/>
          <p:cNvSpPr>
            <a:spLocks noGrp="1" noChangeAspect="1"/>
          </p:cNvSpPr>
          <p:nvPr>
            <p:ph type="pic" idx="1" hasCustomPrompt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lt-LT" noProof="0"/>
              <a:t>Spustelėkite piktogramą, kad įtrauktumėte paveikslėlį</a:t>
            </a:r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 hasCustomPrompt="1"/>
          </p:nvPr>
        </p:nvSpPr>
        <p:spPr>
          <a:xfrm>
            <a:off x="4722812" y="2777066"/>
            <a:ext cx="6021388" cy="2048933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CB0730B-C9C7-4F74-85CA-63B834C42BDF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6 grupė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7 tiesioji jungtis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tiesioji jungtis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tiesioji jungtis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tiesioji jungtis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tiesioji jungtis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pavadinimo vietos rezervavimo ženklas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rtl="0"/>
            <a:fld id="{F8B99F47-2486-4939-9A8D-E7C3BE48861C}" type="datetime1">
              <a:rPr lang="lt-LT" noProof="0" smtClean="0"/>
              <a:t>2019-12-27</a:t>
            </a:fld>
            <a:endParaRPr lang="lt-LT" noProof="0"/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65 stačiakampis">
            <a:extLst>
              <a:ext uri="{FF2B5EF4-FFF2-40B4-BE49-F238E27FC236}">
                <a16:creationId xmlns:a16="http://schemas.microsoft.com/office/drawing/2014/main" id="{C5BDD1EA-D8C1-45AF-9F0A-14A2A137BA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/>
          </a:p>
        </p:txBody>
      </p:sp>
      <p:sp>
        <p:nvSpPr>
          <p:cNvPr id="2" name="1 pavadinimas">
            <a:extLst>
              <a:ext uri="{FF2B5EF4-FFF2-40B4-BE49-F238E27FC236}">
                <a16:creationId xmlns:a16="http://schemas.microsoft.com/office/drawing/2014/main" id="{E36BA91D-915C-49E9-BA6D-FB9B677AC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96225" y="1486928"/>
            <a:ext cx="3971902" cy="1798139"/>
          </a:xfrm>
        </p:spPr>
        <p:txBody>
          <a:bodyPr rtlCol="0">
            <a:normAutofit/>
          </a:bodyPr>
          <a:lstStyle/>
          <a:p>
            <a:pPr algn="ctr" rtl="0"/>
            <a:r>
              <a:rPr lang="lt-LT" sz="5400" dirty="0" err="1" smtClean="0"/>
              <a:t>Mandala</a:t>
            </a:r>
            <a:endParaRPr lang="lt-LT" sz="5400" dirty="0"/>
          </a:p>
        </p:txBody>
      </p:sp>
      <p:sp>
        <p:nvSpPr>
          <p:cNvPr id="3" name="2 paantraštė">
            <a:extLst>
              <a:ext uri="{FF2B5EF4-FFF2-40B4-BE49-F238E27FC236}">
                <a16:creationId xmlns:a16="http://schemas.microsoft.com/office/drawing/2014/main" id="{B5DB1A8A-4EF6-4157-8A00-84AEDB088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2709" y="3843868"/>
            <a:ext cx="4562309" cy="1564744"/>
          </a:xfrm>
        </p:spPr>
        <p:txBody>
          <a:bodyPr rtlCol="0">
            <a:normAutofit/>
          </a:bodyPr>
          <a:lstStyle/>
          <a:p>
            <a:r>
              <a:rPr lang="lt-LT" dirty="0" smtClean="0">
                <a:solidFill>
                  <a:schemeClr val="accent1">
                    <a:lumMod val="50000"/>
                  </a:schemeClr>
                </a:solidFill>
              </a:rPr>
              <a:t>„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4 tools for Innovative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Education</a:t>
            </a:r>
            <a:r>
              <a:rPr lang="lt-LT" dirty="0" smtClean="0">
                <a:solidFill>
                  <a:schemeClr val="accent1">
                    <a:lumMod val="50000"/>
                  </a:schemeClr>
                </a:solidFill>
              </a:rPr>
              <a:t>“</a:t>
            </a:r>
            <a:endParaRPr lang="lt-L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8" name="6 stačiakampis su įstrižai nukirptais kampais">
            <a:extLst>
              <a:ext uri="{FF2B5EF4-FFF2-40B4-BE49-F238E27FC236}">
                <a16:creationId xmlns:a16="http://schemas.microsoft.com/office/drawing/2014/main" id="{14354E08-0068-48D7-A8AD-84C7B1CF58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575496" cy="5286838"/>
          </a:xfrm>
          <a:prstGeom prst="snip2DiagRect">
            <a:avLst>
              <a:gd name="adj1" fmla="val 10787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/>
          </a:p>
        </p:txBody>
      </p:sp>
      <p:pic>
        <p:nvPicPr>
          <p:cNvPr id="5" name="4 paveikslėlis" descr="Studentas prie rašymo stalo">
            <a:extLst>
              <a:ext uri="{FF2B5EF4-FFF2-40B4-BE49-F238E27FC236}">
                <a16:creationId xmlns:a16="http://schemas.microsoft.com/office/drawing/2014/main" id="{DB01D247-521D-46B2-B29A-935ED000F01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725" r="476" b="1"/>
          <a:stretch/>
        </p:blipFill>
        <p:spPr>
          <a:xfrm>
            <a:off x="799072" y="786117"/>
            <a:ext cx="6245352" cy="4956048"/>
          </a:xfrm>
          <a:custGeom>
            <a:avLst/>
            <a:gdLst>
              <a:gd name="connsiteX0" fmla="*/ 534609 w 6245352"/>
              <a:gd name="connsiteY0" fmla="*/ 0 h 4956048"/>
              <a:gd name="connsiteX1" fmla="*/ 6245352 w 6245352"/>
              <a:gd name="connsiteY1" fmla="*/ 0 h 4956048"/>
              <a:gd name="connsiteX2" fmla="*/ 6245352 w 6245352"/>
              <a:gd name="connsiteY2" fmla="*/ 4421439 h 4956048"/>
              <a:gd name="connsiteX3" fmla="*/ 5710743 w 6245352"/>
              <a:gd name="connsiteY3" fmla="*/ 4956048 h 4956048"/>
              <a:gd name="connsiteX4" fmla="*/ 0 w 6245352"/>
              <a:gd name="connsiteY4" fmla="*/ 4956048 h 4956048"/>
              <a:gd name="connsiteX5" fmla="*/ 0 w 6245352"/>
              <a:gd name="connsiteY5" fmla="*/ 534609 h 495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45352" h="4956048">
                <a:moveTo>
                  <a:pt x="534609" y="0"/>
                </a:moveTo>
                <a:lnTo>
                  <a:pt x="6245352" y="0"/>
                </a:lnTo>
                <a:lnTo>
                  <a:pt x="6245352" y="4421439"/>
                </a:lnTo>
                <a:lnTo>
                  <a:pt x="5710743" y="4956048"/>
                </a:lnTo>
                <a:lnTo>
                  <a:pt x="0" y="4956048"/>
                </a:lnTo>
                <a:lnTo>
                  <a:pt x="0" y="534609"/>
                </a:lnTo>
                <a:close/>
              </a:path>
            </a:pathLst>
          </a:custGeom>
        </p:spPr>
      </p:pic>
      <p:grpSp>
        <p:nvGrpSpPr>
          <p:cNvPr id="70" name="69 grupė">
            <a:extLst>
              <a:ext uri="{FF2B5EF4-FFF2-40B4-BE49-F238E27FC236}">
                <a16:creationId xmlns:a16="http://schemas.microsoft.com/office/drawing/2014/main" id="{A779F34F-2960-4B81-BA08-445B6F6A0C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71" name="70 tiesioji jungtis">
              <a:extLst>
                <a:ext uri="{FF2B5EF4-FFF2-40B4-BE49-F238E27FC236}">
                  <a16:creationId xmlns:a16="http://schemas.microsoft.com/office/drawing/2014/main" id="{10A57ACC-416F-4A5D-B7F7-DDA9886A3A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71 tiesioji jungtis">
              <a:extLst>
                <a:ext uri="{FF2B5EF4-FFF2-40B4-BE49-F238E27FC236}">
                  <a16:creationId xmlns:a16="http://schemas.microsoft.com/office/drawing/2014/main" id="{26522B4F-50C4-4FCE-8AE2-3789D63ED3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72 tiesioji jungtis">
              <a:extLst>
                <a:ext uri="{FF2B5EF4-FFF2-40B4-BE49-F238E27FC236}">
                  <a16:creationId xmlns:a16="http://schemas.microsoft.com/office/drawing/2014/main" id="{2C3978FC-B5D1-42BE-B086-BC2A733D58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73 tiesioji jungtis">
              <a:extLst>
                <a:ext uri="{FF2B5EF4-FFF2-40B4-BE49-F238E27FC236}">
                  <a16:creationId xmlns:a16="http://schemas.microsoft.com/office/drawing/2014/main" id="{ACED99F1-340D-4970-8E66-3B28E927112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74 tiesioji jungtis">
              <a:extLst>
                <a:ext uri="{FF2B5EF4-FFF2-40B4-BE49-F238E27FC236}">
                  <a16:creationId xmlns:a16="http://schemas.microsoft.com/office/drawing/2014/main" id="{50A54E39-63C0-4847-A766-C6B74FEB48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Paveikslėlis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6633" y="0"/>
            <a:ext cx="2765367" cy="686743"/>
          </a:xfrm>
          <a:prstGeom prst="rect">
            <a:avLst/>
          </a:prstGeom>
        </p:spPr>
      </p:pic>
      <p:pic>
        <p:nvPicPr>
          <p:cNvPr id="6" name="Paveikslėlis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6355" y="4318000"/>
            <a:ext cx="4928785" cy="92939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813863" y="5449431"/>
            <a:ext cx="2319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O. </a:t>
            </a:r>
            <a:r>
              <a:rPr lang="lt-LT" dirty="0" err="1" smtClean="0"/>
              <a:t>Gervienė</a:t>
            </a:r>
            <a:endParaRPr lang="lt-LT" dirty="0" smtClean="0"/>
          </a:p>
          <a:p>
            <a:r>
              <a:rPr lang="lt-LT" dirty="0" smtClean="0"/>
              <a:t>I. Banevičienė</a:t>
            </a:r>
            <a:endParaRPr lang="lt-LT" dirty="0"/>
          </a:p>
        </p:txBody>
      </p:sp>
      <p:sp>
        <p:nvSpPr>
          <p:cNvPr id="8" name="TextBox 7"/>
          <p:cNvSpPr txBox="1"/>
          <p:nvPr/>
        </p:nvSpPr>
        <p:spPr>
          <a:xfrm>
            <a:off x="4869283" y="6381692"/>
            <a:ext cx="2453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 smtClean="0"/>
              <a:t>2019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8081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84213" y="651625"/>
            <a:ext cx="8534401" cy="936105"/>
          </a:xfrm>
        </p:spPr>
        <p:txBody>
          <a:bodyPr/>
          <a:lstStyle/>
          <a:p>
            <a:r>
              <a:rPr lang="lt-LT" dirty="0" smtClean="0"/>
              <a:t>Kas yra </a:t>
            </a:r>
            <a:r>
              <a:rPr lang="lt-LT" dirty="0" err="1" smtClean="0"/>
              <a:t>mandala</a:t>
            </a:r>
            <a:r>
              <a:rPr lang="lt-LT" dirty="0" smtClean="0"/>
              <a:t>?</a:t>
            </a:r>
            <a:endParaRPr lang="lt-LT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84213" y="1970116"/>
            <a:ext cx="8534400" cy="402428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/>
              <a:t>Grafinis ar vizualinis koliažas;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/>
              <a:t>Fotografijos iš skirtingų žurnalų, suklijuotos tam tikra tvarka;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/>
              <a:t>Koliažas, kuris parodo ateities viziją - kuo nori būti, ką studijuoti ar pasiekti;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/>
              <a:t>Suteikia galimybę apmąstyti ar apžvelgti savo ir mokinių ateitį;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/>
              <a:t>Parodo </a:t>
            </a:r>
            <a:r>
              <a:rPr lang="lt-LT" dirty="0"/>
              <a:t>tuos asmeninius bruožus, kuriuos </a:t>
            </a:r>
            <a:r>
              <a:rPr lang="lt-LT" dirty="0" smtClean="0"/>
              <a:t>nusprendžiame pakeisti, žiūrint į ateitį;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/>
              <a:t>Skatina priimti sprendimus;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dirty="0" smtClean="0"/>
              <a:t>Padeda pasirinkti akademinę </a:t>
            </a:r>
            <a:r>
              <a:rPr lang="lt-LT" dirty="0"/>
              <a:t>ir profesinę </a:t>
            </a:r>
            <a:r>
              <a:rPr lang="lt-LT" dirty="0" smtClean="0"/>
              <a:t>veiklą.</a:t>
            </a:r>
            <a:endParaRPr lang="lt-LT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5069" y="0"/>
            <a:ext cx="2806931" cy="69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49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739929" y="314343"/>
            <a:ext cx="8534400" cy="691497"/>
          </a:xfrm>
        </p:spPr>
        <p:txBody>
          <a:bodyPr/>
          <a:lstStyle/>
          <a:p>
            <a:pPr algn="ctr"/>
            <a:r>
              <a:rPr lang="lt-LT" dirty="0" err="1" smtClean="0"/>
              <a:t>mandala</a:t>
            </a:r>
            <a:endParaRPr lang="lt-LT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918524128"/>
              </p:ext>
            </p:extLst>
          </p:nvPr>
        </p:nvGraphicFramePr>
        <p:xfrm>
          <a:off x="1612669" y="719666"/>
          <a:ext cx="8894617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aveikslėlis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94059" y="0"/>
            <a:ext cx="2897941" cy="71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88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8" name="87 stačiakampis">
            <a:extLst>
              <a:ext uri="{FF2B5EF4-FFF2-40B4-BE49-F238E27FC236}">
                <a16:creationId xmlns:a16="http://schemas.microsoft.com/office/drawing/2014/main" id="{58A973E8-C2D4-4C81-8ADE-C5C021A615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/>
          </a:p>
        </p:txBody>
      </p:sp>
      <p:sp>
        <p:nvSpPr>
          <p:cNvPr id="2" name="1 pavadinimas">
            <a:extLst>
              <a:ext uri="{FF2B5EF4-FFF2-40B4-BE49-F238E27FC236}">
                <a16:creationId xmlns:a16="http://schemas.microsoft.com/office/drawing/2014/main" id="{E36BA91D-915C-49E9-BA6D-FB9B677AC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641" y="4473679"/>
            <a:ext cx="9552558" cy="1233251"/>
          </a:xfrm>
        </p:spPr>
        <p:txBody>
          <a:bodyPr rtlCol="0">
            <a:normAutofit/>
          </a:bodyPr>
          <a:lstStyle/>
          <a:p>
            <a:pPr rtl="0"/>
            <a:r>
              <a:rPr lang="lt-LT" dirty="0"/>
              <a:t>Dėkojame!</a:t>
            </a:r>
          </a:p>
        </p:txBody>
      </p:sp>
      <p:grpSp>
        <p:nvGrpSpPr>
          <p:cNvPr id="90" name="89 grupė">
            <a:extLst>
              <a:ext uri="{FF2B5EF4-FFF2-40B4-BE49-F238E27FC236}">
                <a16:creationId xmlns:a16="http://schemas.microsoft.com/office/drawing/2014/main" id="{A08E251A-5371-4E82-A0F3-2CA0C15AB0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1" name="90 tiesioji jungtis">
              <a:extLst>
                <a:ext uri="{FF2B5EF4-FFF2-40B4-BE49-F238E27FC236}">
                  <a16:creationId xmlns:a16="http://schemas.microsoft.com/office/drawing/2014/main" id="{D31AC21F-237B-4CA8-BC96-29F3607FABE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91 tiesioji jungtis">
              <a:extLst>
                <a:ext uri="{FF2B5EF4-FFF2-40B4-BE49-F238E27FC236}">
                  <a16:creationId xmlns:a16="http://schemas.microsoft.com/office/drawing/2014/main" id="{9959094C-A1B3-4AD4-9AAE-0FCDDD79842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92 tiesioji jungtis">
              <a:extLst>
                <a:ext uri="{FF2B5EF4-FFF2-40B4-BE49-F238E27FC236}">
                  <a16:creationId xmlns:a16="http://schemas.microsoft.com/office/drawing/2014/main" id="{D5EC0EFA-8A7F-4299-A623-3EE741461B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93 tiesioji jungtis">
              <a:extLst>
                <a:ext uri="{FF2B5EF4-FFF2-40B4-BE49-F238E27FC236}">
                  <a16:creationId xmlns:a16="http://schemas.microsoft.com/office/drawing/2014/main" id="{965D7216-F9AF-42BE-99AD-1904DEF69C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94 tiesioji jungtis">
              <a:extLst>
                <a:ext uri="{FF2B5EF4-FFF2-40B4-BE49-F238E27FC236}">
                  <a16:creationId xmlns:a16="http://schemas.microsoft.com/office/drawing/2014/main" id="{CDE3349B-AD7F-48C8-9300-D81D694367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12 stačiakampis su įstrižai nukirptais kampais">
            <a:extLst>
              <a:ext uri="{FF2B5EF4-FFF2-40B4-BE49-F238E27FC236}">
                <a16:creationId xmlns:a16="http://schemas.microsoft.com/office/drawing/2014/main" id="{E05CABE9-5E7C-4773-BFCD-24B199FA1A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251" y="690851"/>
            <a:ext cx="9615670" cy="3607302"/>
          </a:xfrm>
          <a:prstGeom prst="snip2DiagRect">
            <a:avLst>
              <a:gd name="adj1" fmla="val 12305"/>
              <a:gd name="adj2" fmla="val 0"/>
            </a:avLst>
          </a:prstGeom>
          <a:solidFill>
            <a:schemeClr val="tx1"/>
          </a:solidFill>
          <a:ln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/>
          </a:p>
        </p:txBody>
      </p:sp>
      <p:pic>
        <p:nvPicPr>
          <p:cNvPr id="5" name="4 paveikslėlis" descr="Mergaitės siuva drabužius">
            <a:extLst>
              <a:ext uri="{FF2B5EF4-FFF2-40B4-BE49-F238E27FC236}">
                <a16:creationId xmlns:a16="http://schemas.microsoft.com/office/drawing/2014/main" id="{DB01D247-521D-46B2-B29A-935ED000F01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92" t="33228" r="15083" b="23430"/>
          <a:stretch/>
        </p:blipFill>
        <p:spPr>
          <a:xfrm>
            <a:off x="834934" y="854087"/>
            <a:ext cx="9290304" cy="3280831"/>
          </a:xfrm>
          <a:custGeom>
            <a:avLst/>
            <a:gdLst>
              <a:gd name="connsiteX0" fmla="*/ 402071 w 9290304"/>
              <a:gd name="connsiteY0" fmla="*/ 0 h 3280831"/>
              <a:gd name="connsiteX1" fmla="*/ 9290304 w 9290304"/>
              <a:gd name="connsiteY1" fmla="*/ 0 h 3280831"/>
              <a:gd name="connsiteX2" fmla="*/ 9290304 w 9290304"/>
              <a:gd name="connsiteY2" fmla="*/ 2876895 h 3280831"/>
              <a:gd name="connsiteX3" fmla="*/ 8886368 w 9290304"/>
              <a:gd name="connsiteY3" fmla="*/ 3280831 h 3280831"/>
              <a:gd name="connsiteX4" fmla="*/ 0 w 9290304"/>
              <a:gd name="connsiteY4" fmla="*/ 3280831 h 3280831"/>
              <a:gd name="connsiteX5" fmla="*/ 0 w 9290304"/>
              <a:gd name="connsiteY5" fmla="*/ 402071 h 3280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290304" h="3280831">
                <a:moveTo>
                  <a:pt x="402071" y="0"/>
                </a:moveTo>
                <a:lnTo>
                  <a:pt x="9290304" y="0"/>
                </a:lnTo>
                <a:lnTo>
                  <a:pt x="9290304" y="2876895"/>
                </a:lnTo>
                <a:lnTo>
                  <a:pt x="8886368" y="3280831"/>
                </a:lnTo>
                <a:lnTo>
                  <a:pt x="0" y="3280831"/>
                </a:lnTo>
                <a:lnTo>
                  <a:pt x="0" y="402071"/>
                </a:lnTo>
                <a:close/>
              </a:path>
            </a:pathLst>
          </a:custGeom>
        </p:spPr>
      </p:pic>
      <p:pic>
        <p:nvPicPr>
          <p:cNvPr id="4" name="Paveikslėlis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1818" y="1540"/>
            <a:ext cx="2842367" cy="705865"/>
          </a:xfrm>
          <a:prstGeom prst="rect">
            <a:avLst/>
          </a:prstGeom>
        </p:spPr>
      </p:pic>
      <p:sp>
        <p:nvSpPr>
          <p:cNvPr id="6" name="Antrinis pavadinimas 5"/>
          <p:cNvSpPr>
            <a:spLocks noGrp="1"/>
          </p:cNvSpPr>
          <p:nvPr>
            <p:ph type="subTitle" idx="1"/>
          </p:nvPr>
        </p:nvSpPr>
        <p:spPr>
          <a:xfrm>
            <a:off x="684212" y="4771505"/>
            <a:ext cx="6400800" cy="1019695"/>
          </a:xfrm>
        </p:spPr>
        <p:txBody>
          <a:bodyPr/>
          <a:lstStyle/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88184093"/>
      </p:ext>
    </p:extLst>
  </p:cSld>
  <p:clrMapOvr>
    <a:masterClrMapping/>
  </p:clrMapOvr>
</p:sld>
</file>

<file path=ppt/theme/theme1.xml><?xml version="1.0" encoding="utf-8"?>
<a:theme xmlns:a="http://schemas.openxmlformats.org/drawingml/2006/main" name="Išpjova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E76448-B9B5-444F-ABF0-3E2949E5B924}">
  <ds:schemaRefs>
    <ds:schemaRef ds:uri="http://schemas.microsoft.com/office/2006/documentManagement/types"/>
    <ds:schemaRef ds:uri="http://www.w3.org/XML/1998/namespace"/>
    <ds:schemaRef ds:uri="71af3243-3dd4-4a8d-8c0d-dd76da1f02a5"/>
    <ds:schemaRef ds:uri="http://purl.org/dc/dcmitype/"/>
    <ds:schemaRef ds:uri="http://purl.org/dc/elements/1.1/"/>
    <ds:schemaRef ds:uri="http://schemas.microsoft.com/office/2006/metadata/properties"/>
    <ds:schemaRef ds:uri="16c05727-aa75-4e4a-9b5f-8a80a1165891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FA93B6D-1597-4D86-B6EB-52CA39D989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2CC082E-8DE3-449F-B604-FF5FA628FB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Segmentų studijų planas</Template>
  <TotalTime>0</TotalTime>
  <Words>177</Words>
  <Application>Microsoft Office PowerPoint</Application>
  <PresentationFormat>Plačiaekranė</PresentationFormat>
  <Paragraphs>30</Paragraphs>
  <Slides>4</Slides>
  <Notes>2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等线</vt:lpstr>
      <vt:lpstr>Wingdings 3</vt:lpstr>
      <vt:lpstr>Išpjova</vt:lpstr>
      <vt:lpstr>Mandala</vt:lpstr>
      <vt:lpstr>Kas yra mandala?</vt:lpstr>
      <vt:lpstr>mandala</vt:lpstr>
      <vt:lpstr>Dėkojame!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2019-12-27T08:00:30Z</dcterms:created>
  <dcterms:modified xsi:type="dcterms:W3CDTF">2019-12-27T09:52:44Z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