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65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986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067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4387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lt-LT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103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473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43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5019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526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747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3105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FB8093F-7584-4CD0-A32C-1CE6D5CA6624}" type="datetimeFigureOut">
              <a:rPr lang="lt-LT" smtClean="0"/>
              <a:t>2020-02-09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35C92AC-86D6-4635-A2B7-FDDF23B534E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7078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mentimeter.com/log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t-LT" dirty="0">
              <a:solidFill>
                <a:srgbClr val="0070C0"/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6220690" y="4567017"/>
            <a:ext cx="9144000" cy="1655762"/>
          </a:xfrm>
        </p:spPr>
        <p:txBody>
          <a:bodyPr>
            <a:normAutofit/>
          </a:bodyPr>
          <a:lstStyle/>
          <a:p>
            <a:r>
              <a:rPr lang="lt-LT" sz="1800" dirty="0" err="1" smtClean="0"/>
              <a:t>Šlienavos</a:t>
            </a:r>
            <a:r>
              <a:rPr lang="lt-LT" sz="1800" dirty="0" smtClean="0"/>
              <a:t> pagrindinė mokykla</a:t>
            </a:r>
          </a:p>
          <a:p>
            <a:r>
              <a:rPr lang="lt-LT" sz="1800" dirty="0" err="1" smtClean="0"/>
              <a:t>Prad</a:t>
            </a:r>
            <a:r>
              <a:rPr lang="lt-LT" sz="1800" dirty="0" smtClean="0"/>
              <a:t>. kl. mokytoja metodininkė</a:t>
            </a:r>
          </a:p>
          <a:p>
            <a:r>
              <a:rPr lang="lt-LT" sz="1800" dirty="0" smtClean="0"/>
              <a:t>Ilona Surgautienė</a:t>
            </a:r>
          </a:p>
          <a:p>
            <a:r>
              <a:rPr lang="lt-LT" dirty="0" smtClean="0"/>
              <a:t>2020-02-10</a:t>
            </a:r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020" y="1903304"/>
            <a:ext cx="3722039" cy="2093646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279" y="5712605"/>
            <a:ext cx="1622240" cy="102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7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Programos </a:t>
            </a:r>
            <a:r>
              <a:rPr lang="lt-LT" dirty="0" err="1" smtClean="0"/>
              <a:t>Mentimeter</a:t>
            </a:r>
            <a:r>
              <a:rPr lang="lt-LT" dirty="0" smtClean="0"/>
              <a:t> galimybės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199" y="2088861"/>
            <a:ext cx="10515600" cy="476913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lt-LT" dirty="0" smtClean="0"/>
              <a:t>Leidžia </a:t>
            </a:r>
            <a:r>
              <a:rPr lang="lt-LT" dirty="0"/>
              <a:t>demonstruoti interaktyvias </a:t>
            </a:r>
            <a:r>
              <a:rPr lang="lt-LT" dirty="0" smtClean="0"/>
              <a:t>skaidres, apklausas, pristatymus, viktorinas ir pan.</a:t>
            </a:r>
          </a:p>
          <a:p>
            <a:pPr marL="514350" indent="-514350">
              <a:buAutoNum type="arabicPeriod"/>
            </a:pPr>
            <a:r>
              <a:rPr lang="lt-LT" dirty="0" smtClean="0"/>
              <a:t>Skaidrės kuriamos specialioje svetainėje.</a:t>
            </a:r>
          </a:p>
          <a:p>
            <a:pPr marL="514350" indent="-514350">
              <a:buAutoNum type="arabicPeriod"/>
            </a:pPr>
            <a:r>
              <a:rPr lang="lt-LT" dirty="0" smtClean="0"/>
              <a:t>Nereikia nieko papildomai </a:t>
            </a:r>
            <a:r>
              <a:rPr lang="lt-LT" dirty="0" err="1" smtClean="0"/>
              <a:t>įdieginėti</a:t>
            </a:r>
            <a:r>
              <a:rPr lang="lt-LT" dirty="0" smtClean="0"/>
              <a:t>.</a:t>
            </a:r>
          </a:p>
          <a:p>
            <a:pPr marL="514350" indent="-514350">
              <a:buAutoNum type="arabicPeriod"/>
            </a:pPr>
            <a:r>
              <a:rPr lang="lt-LT" dirty="0" smtClean="0"/>
              <a:t>Labai greitas, patogus ir aiškus programos valdymas.</a:t>
            </a:r>
          </a:p>
          <a:p>
            <a:pPr marL="514350" indent="-514350">
              <a:buAutoNum type="arabicPeriod"/>
            </a:pPr>
            <a:r>
              <a:rPr lang="lt-LT" dirty="0"/>
              <a:t>Dalyviai atsakinėja į klausimus savo išmaniuosiuose įrenginiuose </a:t>
            </a:r>
            <a:r>
              <a:rPr lang="lt-LT" dirty="0" smtClean="0"/>
              <a:t>arba kompiuteriuose.</a:t>
            </a:r>
          </a:p>
          <a:p>
            <a:pPr marL="514350" indent="-514350">
              <a:buAutoNum type="arabicPeriod" startAt="6"/>
            </a:pPr>
            <a:r>
              <a:rPr lang="lt-LT" dirty="0" smtClean="0"/>
              <a:t>Grįžtamasis ryšys gaunamas čia ir dabar.</a:t>
            </a:r>
          </a:p>
          <a:p>
            <a:pPr marL="514350" indent="-514350">
              <a:buAutoNum type="arabicPeriod" startAt="6"/>
            </a:pPr>
            <a:r>
              <a:rPr lang="lt-LT" dirty="0" smtClean="0"/>
              <a:t>Puikiai tinka tiek pamokos pradžioje, pavyzdžiui, situacijai išsiaiškinti; tiek viduryje, </a:t>
            </a:r>
            <a:endParaRPr lang="lt-LT" dirty="0" smtClean="0"/>
          </a:p>
          <a:p>
            <a:pPr marL="0" indent="0">
              <a:buNone/>
            </a:pPr>
            <a:r>
              <a:rPr lang="lt-LT" dirty="0"/>
              <a:t> </a:t>
            </a:r>
            <a:r>
              <a:rPr lang="lt-LT" dirty="0" smtClean="0"/>
              <a:t>        </a:t>
            </a:r>
            <a:r>
              <a:rPr lang="lt-LT" dirty="0" smtClean="0"/>
              <a:t>interaktyvioms </a:t>
            </a:r>
            <a:r>
              <a:rPr lang="lt-LT" dirty="0" smtClean="0"/>
              <a:t>užduotims; tiek pabaigoje, pavyzdžiui, refleksijai.</a:t>
            </a:r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 smtClean="0"/>
          </a:p>
          <a:p>
            <a:pPr marL="514350" indent="-514350">
              <a:buAutoNum type="arabicPeriod"/>
            </a:pPr>
            <a:endParaRPr lang="lt-LT" dirty="0" smtClean="0"/>
          </a:p>
          <a:p>
            <a:pPr marL="0" indent="0" algn="ctr">
              <a:buNone/>
            </a:pPr>
            <a:endParaRPr lang="lt-LT" dirty="0" smtClean="0"/>
          </a:p>
          <a:p>
            <a:pPr marL="0" indent="0" algn="ctr">
              <a:buNone/>
            </a:pPr>
            <a:r>
              <a:rPr lang="lt-LT" dirty="0"/>
              <a:t> </a:t>
            </a:r>
            <a:r>
              <a:rPr lang="lt-LT" sz="2400" dirty="0" smtClean="0">
                <a:hlinkClick r:id="rId2"/>
              </a:rPr>
              <a:t>https://www.mentimeter.com/login</a:t>
            </a:r>
            <a:endParaRPr lang="lt-LT" sz="2600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165" y="4981897"/>
            <a:ext cx="1601667" cy="1108039"/>
          </a:xfrm>
          <a:prstGeom prst="rect">
            <a:avLst/>
          </a:prstGeom>
        </p:spPr>
      </p:pic>
      <p:pic>
        <p:nvPicPr>
          <p:cNvPr id="5" name="Paveikslėlis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9052" y="5733276"/>
            <a:ext cx="1621677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3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žio tipo">
  <a:themeElements>
    <a:clrScheme name="Medžio tip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džio tip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žio tip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Medis</Template>
  <TotalTime>63</TotalTime>
  <Words>89</Words>
  <Application>Microsoft Office PowerPoint</Application>
  <PresentationFormat>Plačiaekranė</PresentationFormat>
  <Paragraphs>18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Rockwell</vt:lpstr>
      <vt:lpstr>Rockwell Condensed</vt:lpstr>
      <vt:lpstr>Wingdings</vt:lpstr>
      <vt:lpstr>Medžio tipo</vt:lpstr>
      <vt:lpstr>„PowerPoint“ pateiktis</vt:lpstr>
      <vt:lpstr>Programos Mentimeter galimybės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Mentimeter</dc:title>
  <dc:creator>„Windows“ vartotojas</dc:creator>
  <cp:lastModifiedBy>„Windows“ vartotojas</cp:lastModifiedBy>
  <cp:revision>10</cp:revision>
  <dcterms:created xsi:type="dcterms:W3CDTF">2020-02-09T14:25:30Z</dcterms:created>
  <dcterms:modified xsi:type="dcterms:W3CDTF">2020-02-09T15:29:23Z</dcterms:modified>
</cp:coreProperties>
</file>