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  <p:sldId id="293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7" r:id="rId15"/>
    <p:sldId id="308" r:id="rId16"/>
    <p:sldId id="309" r:id="rId17"/>
    <p:sldId id="310" r:id="rId18"/>
    <p:sldId id="312" r:id="rId19"/>
    <p:sldId id="313" r:id="rId20"/>
    <p:sldId id="314" r:id="rId21"/>
    <p:sldId id="315" r:id="rId22"/>
    <p:sldId id="362" r:id="rId23"/>
  </p:sldIdLst>
  <p:sldSz cx="18288000" cy="10287000"/>
  <p:notesSz cx="18288000" cy="10287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a Banevičienė" userId="34283807ac2f30bd" providerId="LiveId" clId="{629DE37F-ED2E-426C-83C1-CB50CCF2DA0C}"/>
    <pc:docChg chg="undo custSel modSld">
      <pc:chgData name="Ina Banevičienė" userId="34283807ac2f30bd" providerId="LiveId" clId="{629DE37F-ED2E-426C-83C1-CB50CCF2DA0C}" dt="2020-01-02T14:43:13.442" v="7" actId="14100"/>
      <pc:docMkLst>
        <pc:docMk/>
      </pc:docMkLst>
      <pc:sldChg chg="addSp delSp modSp">
        <pc:chgData name="Ina Banevičienė" userId="34283807ac2f30bd" providerId="LiveId" clId="{629DE37F-ED2E-426C-83C1-CB50CCF2DA0C}" dt="2020-01-02T14:43:13.442" v="7" actId="14100"/>
        <pc:sldMkLst>
          <pc:docMk/>
          <pc:sldMk cId="0" sldId="278"/>
        </pc:sldMkLst>
        <pc:spChg chg="mod modCrop">
          <ac:chgData name="Ina Banevičienė" userId="34283807ac2f30bd" providerId="LiveId" clId="{629DE37F-ED2E-426C-83C1-CB50CCF2DA0C}" dt="2020-01-02T14:43:13.442" v="7" actId="14100"/>
          <ac:spMkLst>
            <pc:docMk/>
            <pc:sldMk cId="0" sldId="278"/>
            <ac:spMk id="7" creationId="{00000000-0000-0000-0000-000000000000}"/>
          </ac:spMkLst>
        </pc:spChg>
        <pc:grpChg chg="add del">
          <ac:chgData name="Ina Banevičienė" userId="34283807ac2f30bd" providerId="LiveId" clId="{629DE37F-ED2E-426C-83C1-CB50CCF2DA0C}" dt="2020-01-02T14:41:34.722" v="3" actId="478"/>
          <ac:grpSpMkLst>
            <pc:docMk/>
            <pc:sldMk cId="0" sldId="278"/>
            <ac:grpSpMk id="5" creationId="{00000000-0000-0000-0000-000000000000}"/>
          </ac:grpSpMkLst>
        </pc:grpChg>
      </pc:sldChg>
      <pc:sldChg chg="modSp">
        <pc:chgData name="Ina Banevičienė" userId="34283807ac2f30bd" providerId="LiveId" clId="{629DE37F-ED2E-426C-83C1-CB50CCF2DA0C}" dt="2020-01-02T14:14:31.679" v="0" actId="1076"/>
        <pc:sldMkLst>
          <pc:docMk/>
          <pc:sldMk cId="0" sldId="295"/>
        </pc:sldMkLst>
        <pc:spChg chg="mod">
          <ac:chgData name="Ina Banevičienė" userId="34283807ac2f30bd" providerId="LiveId" clId="{629DE37F-ED2E-426C-83C1-CB50CCF2DA0C}" dt="2020-01-02T14:14:31.679" v="0" actId="1076"/>
          <ac:spMkLst>
            <pc:docMk/>
            <pc:sldMk cId="0" sldId="295"/>
            <ac:spMk id="2" creationId="{00000000-0000-0000-0000-000000000000}"/>
          </ac:spMkLst>
        </pc:spChg>
      </pc:sldChg>
      <pc:sldChg chg="modSp">
        <pc:chgData name="Ina Banevičienė" userId="34283807ac2f30bd" providerId="LiveId" clId="{629DE37F-ED2E-426C-83C1-CB50CCF2DA0C}" dt="2020-01-02T14:14:49.357" v="1" actId="14100"/>
        <pc:sldMkLst>
          <pc:docMk/>
          <pc:sldMk cId="0" sldId="296"/>
        </pc:sldMkLst>
        <pc:spChg chg="mod">
          <ac:chgData name="Ina Banevičienė" userId="34283807ac2f30bd" providerId="LiveId" clId="{629DE37F-ED2E-426C-83C1-CB50CCF2DA0C}" dt="2020-01-02T14:14:49.357" v="1" actId="14100"/>
          <ac:spMkLst>
            <pc:docMk/>
            <pc:sldMk cId="0" sldId="296"/>
            <ac:spMk id="2" creationId="{00000000-0000-0000-0000-000000000000}"/>
          </ac:spMkLst>
        </pc:spChg>
      </pc:sldChg>
    </pc:docChg>
  </pc:docChgLst>
  <pc:docChgLst>
    <pc:chgData name="Ina Banevičienė" userId="34283807ac2f30bd" providerId="LiveId" clId="{13F6D5EC-B285-4031-97E2-D638F7F8308B}"/>
    <pc:docChg chg="undo redo custSel delSld modSld">
      <pc:chgData name="Ina Banevičienė" userId="34283807ac2f30bd" providerId="LiveId" clId="{13F6D5EC-B285-4031-97E2-D638F7F8308B}" dt="2020-03-03T17:25:10.900" v="992" actId="47"/>
      <pc:docMkLst>
        <pc:docMk/>
      </pc:docMkLst>
      <pc:sldChg chg="del">
        <pc:chgData name="Ina Banevičienė" userId="34283807ac2f30bd" providerId="LiveId" clId="{13F6D5EC-B285-4031-97E2-D638F7F8308B}" dt="2020-03-03T16:10:38.206" v="0" actId="47"/>
        <pc:sldMkLst>
          <pc:docMk/>
          <pc:sldMk cId="0" sldId="256"/>
        </pc:sldMkLst>
      </pc:sldChg>
      <pc:sldChg chg="del">
        <pc:chgData name="Ina Banevičienė" userId="34283807ac2f30bd" providerId="LiveId" clId="{13F6D5EC-B285-4031-97E2-D638F7F8308B}" dt="2020-03-03T16:11:26.225" v="17" actId="47"/>
        <pc:sldMkLst>
          <pc:docMk/>
          <pc:sldMk cId="0" sldId="259"/>
        </pc:sldMkLst>
      </pc:sldChg>
      <pc:sldChg chg="del">
        <pc:chgData name="Ina Banevičienė" userId="34283807ac2f30bd" providerId="LiveId" clId="{13F6D5EC-B285-4031-97E2-D638F7F8308B}" dt="2020-03-03T16:10:41.752" v="1" actId="47"/>
        <pc:sldMkLst>
          <pc:docMk/>
          <pc:sldMk cId="0" sldId="264"/>
        </pc:sldMkLst>
      </pc:sldChg>
      <pc:sldChg chg="del">
        <pc:chgData name="Ina Banevičienė" userId="34283807ac2f30bd" providerId="LiveId" clId="{13F6D5EC-B285-4031-97E2-D638F7F8308B}" dt="2020-03-03T16:10:43.086" v="2" actId="47"/>
        <pc:sldMkLst>
          <pc:docMk/>
          <pc:sldMk cId="0" sldId="267"/>
        </pc:sldMkLst>
      </pc:sldChg>
      <pc:sldChg chg="del">
        <pc:chgData name="Ina Banevičienė" userId="34283807ac2f30bd" providerId="LiveId" clId="{13F6D5EC-B285-4031-97E2-D638F7F8308B}" dt="2020-03-03T16:10:44.014" v="3" actId="47"/>
        <pc:sldMkLst>
          <pc:docMk/>
          <pc:sldMk cId="0" sldId="268"/>
        </pc:sldMkLst>
      </pc:sldChg>
      <pc:sldChg chg="del">
        <pc:chgData name="Ina Banevičienė" userId="34283807ac2f30bd" providerId="LiveId" clId="{13F6D5EC-B285-4031-97E2-D638F7F8308B}" dt="2020-03-03T16:10:44.895" v="4" actId="47"/>
        <pc:sldMkLst>
          <pc:docMk/>
          <pc:sldMk cId="0" sldId="269"/>
        </pc:sldMkLst>
      </pc:sldChg>
      <pc:sldChg chg="del">
        <pc:chgData name="Ina Banevičienė" userId="34283807ac2f30bd" providerId="LiveId" clId="{13F6D5EC-B285-4031-97E2-D638F7F8308B}" dt="2020-03-03T16:10:46.087" v="5" actId="47"/>
        <pc:sldMkLst>
          <pc:docMk/>
          <pc:sldMk cId="0" sldId="270"/>
        </pc:sldMkLst>
      </pc:sldChg>
      <pc:sldChg chg="del">
        <pc:chgData name="Ina Banevičienė" userId="34283807ac2f30bd" providerId="LiveId" clId="{13F6D5EC-B285-4031-97E2-D638F7F8308B}" dt="2020-03-03T16:10:47.840" v="6" actId="47"/>
        <pc:sldMkLst>
          <pc:docMk/>
          <pc:sldMk cId="0" sldId="274"/>
        </pc:sldMkLst>
      </pc:sldChg>
      <pc:sldChg chg="del">
        <pc:chgData name="Ina Banevičienė" userId="34283807ac2f30bd" providerId="LiveId" clId="{13F6D5EC-B285-4031-97E2-D638F7F8308B}" dt="2020-03-03T16:10:49.936" v="7" actId="47"/>
        <pc:sldMkLst>
          <pc:docMk/>
          <pc:sldMk cId="0" sldId="275"/>
        </pc:sldMkLst>
      </pc:sldChg>
      <pc:sldChg chg="del">
        <pc:chgData name="Ina Banevičienė" userId="34283807ac2f30bd" providerId="LiveId" clId="{13F6D5EC-B285-4031-97E2-D638F7F8308B}" dt="2020-03-03T16:10:50.806" v="8" actId="47"/>
        <pc:sldMkLst>
          <pc:docMk/>
          <pc:sldMk cId="0" sldId="276"/>
        </pc:sldMkLst>
      </pc:sldChg>
      <pc:sldChg chg="del">
        <pc:chgData name="Ina Banevičienė" userId="34283807ac2f30bd" providerId="LiveId" clId="{13F6D5EC-B285-4031-97E2-D638F7F8308B}" dt="2020-03-03T16:10:51.447" v="9" actId="47"/>
        <pc:sldMkLst>
          <pc:docMk/>
          <pc:sldMk cId="0" sldId="277"/>
        </pc:sldMkLst>
      </pc:sldChg>
      <pc:sldChg chg="del">
        <pc:chgData name="Ina Banevičienė" userId="34283807ac2f30bd" providerId="LiveId" clId="{13F6D5EC-B285-4031-97E2-D638F7F8308B}" dt="2020-03-03T16:10:53.134" v="10" actId="47"/>
        <pc:sldMkLst>
          <pc:docMk/>
          <pc:sldMk cId="0" sldId="278"/>
        </pc:sldMkLst>
      </pc:sldChg>
      <pc:sldChg chg="del">
        <pc:chgData name="Ina Banevičienė" userId="34283807ac2f30bd" providerId="LiveId" clId="{13F6D5EC-B285-4031-97E2-D638F7F8308B}" dt="2020-03-03T16:10:53.790" v="11" actId="47"/>
        <pc:sldMkLst>
          <pc:docMk/>
          <pc:sldMk cId="0" sldId="279"/>
        </pc:sldMkLst>
      </pc:sldChg>
      <pc:sldChg chg="del">
        <pc:chgData name="Ina Banevičienė" userId="34283807ac2f30bd" providerId="LiveId" clId="{13F6D5EC-B285-4031-97E2-D638F7F8308B}" dt="2020-03-03T16:10:54.583" v="12" actId="47"/>
        <pc:sldMkLst>
          <pc:docMk/>
          <pc:sldMk cId="0" sldId="280"/>
        </pc:sldMkLst>
      </pc:sldChg>
      <pc:sldChg chg="del">
        <pc:chgData name="Ina Banevičienė" userId="34283807ac2f30bd" providerId="LiveId" clId="{13F6D5EC-B285-4031-97E2-D638F7F8308B}" dt="2020-03-03T16:10:55.331" v="13" actId="47"/>
        <pc:sldMkLst>
          <pc:docMk/>
          <pc:sldMk cId="0" sldId="281"/>
        </pc:sldMkLst>
      </pc:sldChg>
      <pc:sldChg chg="del">
        <pc:chgData name="Ina Banevičienė" userId="34283807ac2f30bd" providerId="LiveId" clId="{13F6D5EC-B285-4031-97E2-D638F7F8308B}" dt="2020-03-03T16:11:06.063" v="14" actId="47"/>
        <pc:sldMkLst>
          <pc:docMk/>
          <pc:sldMk cId="0" sldId="282"/>
        </pc:sldMkLst>
      </pc:sldChg>
      <pc:sldChg chg="del">
        <pc:chgData name="Ina Banevičienė" userId="34283807ac2f30bd" providerId="LiveId" clId="{13F6D5EC-B285-4031-97E2-D638F7F8308B}" dt="2020-03-03T16:11:07.314" v="15" actId="47"/>
        <pc:sldMkLst>
          <pc:docMk/>
          <pc:sldMk cId="0" sldId="283"/>
        </pc:sldMkLst>
      </pc:sldChg>
      <pc:sldChg chg="del">
        <pc:chgData name="Ina Banevičienė" userId="34283807ac2f30bd" providerId="LiveId" clId="{13F6D5EC-B285-4031-97E2-D638F7F8308B}" dt="2020-03-03T16:11:08.454" v="16" actId="47"/>
        <pc:sldMkLst>
          <pc:docMk/>
          <pc:sldMk cId="0" sldId="284"/>
        </pc:sldMkLst>
      </pc:sldChg>
      <pc:sldChg chg="modSp mod">
        <pc:chgData name="Ina Banevičienė" userId="34283807ac2f30bd" providerId="LiveId" clId="{13F6D5EC-B285-4031-97E2-D638F7F8308B}" dt="2020-03-03T16:52:23.058" v="503" actId="120"/>
        <pc:sldMkLst>
          <pc:docMk/>
          <pc:sldMk cId="0" sldId="288"/>
        </pc:sldMkLst>
        <pc:spChg chg="mod">
          <ac:chgData name="Ina Banevičienė" userId="34283807ac2f30bd" providerId="LiveId" clId="{13F6D5EC-B285-4031-97E2-D638F7F8308B}" dt="2020-03-03T16:50:43.066" v="453" actId="1076"/>
          <ac:spMkLst>
            <pc:docMk/>
            <pc:sldMk cId="0" sldId="288"/>
            <ac:spMk id="3" creationId="{00000000-0000-0000-0000-000000000000}"/>
          </ac:spMkLst>
        </pc:spChg>
        <pc:spChg chg="mod">
          <ac:chgData name="Ina Banevičienė" userId="34283807ac2f30bd" providerId="LiveId" clId="{13F6D5EC-B285-4031-97E2-D638F7F8308B}" dt="2020-03-03T16:52:23.058" v="503" actId="120"/>
          <ac:spMkLst>
            <pc:docMk/>
            <pc:sldMk cId="0" sldId="288"/>
            <ac:spMk id="5" creationId="{00000000-0000-0000-0000-000000000000}"/>
          </ac:spMkLst>
        </pc:spChg>
      </pc:sldChg>
      <pc:sldChg chg="addSp modSp mod">
        <pc:chgData name="Ina Banevičienė" userId="34283807ac2f30bd" providerId="LiveId" clId="{13F6D5EC-B285-4031-97E2-D638F7F8308B}" dt="2020-03-03T16:53:10.099" v="507" actId="1076"/>
        <pc:sldMkLst>
          <pc:docMk/>
          <pc:sldMk cId="0" sldId="293"/>
        </pc:sldMkLst>
        <pc:spChg chg="mod">
          <ac:chgData name="Ina Banevičienė" userId="34283807ac2f30bd" providerId="LiveId" clId="{13F6D5EC-B285-4031-97E2-D638F7F8308B}" dt="2020-03-03T16:40:49.715" v="365" actId="1076"/>
          <ac:spMkLst>
            <pc:docMk/>
            <pc:sldMk cId="0" sldId="293"/>
            <ac:spMk id="4" creationId="{00000000-0000-0000-0000-000000000000}"/>
          </ac:spMkLst>
        </pc:spChg>
        <pc:spChg chg="add mod">
          <ac:chgData name="Ina Banevičienė" userId="34283807ac2f30bd" providerId="LiveId" clId="{13F6D5EC-B285-4031-97E2-D638F7F8308B}" dt="2020-03-03T16:41:21.178" v="390" actId="403"/>
          <ac:spMkLst>
            <pc:docMk/>
            <pc:sldMk cId="0" sldId="293"/>
            <ac:spMk id="7" creationId="{9CA71DF4-35CE-4D49-B603-F126B78D8346}"/>
          </ac:spMkLst>
        </pc:spChg>
        <pc:picChg chg="add mod">
          <ac:chgData name="Ina Banevičienė" userId="34283807ac2f30bd" providerId="LiveId" clId="{13F6D5EC-B285-4031-97E2-D638F7F8308B}" dt="2020-03-03T16:53:10.099" v="507" actId="1076"/>
          <ac:picMkLst>
            <pc:docMk/>
            <pc:sldMk cId="0" sldId="293"/>
            <ac:picMk id="8" creationId="{D98D6144-13B6-40CD-8527-206BB7B26990}"/>
          </ac:picMkLst>
        </pc:picChg>
      </pc:sldChg>
      <pc:sldChg chg="addSp modSp mod">
        <pc:chgData name="Ina Banevičienė" userId="34283807ac2f30bd" providerId="LiveId" clId="{13F6D5EC-B285-4031-97E2-D638F7F8308B}" dt="2020-03-03T16:53:51.578" v="512" actId="1076"/>
        <pc:sldMkLst>
          <pc:docMk/>
          <pc:sldMk cId="0" sldId="295"/>
        </pc:sldMkLst>
        <pc:spChg chg="mod">
          <ac:chgData name="Ina Banevičienė" userId="34283807ac2f30bd" providerId="LiveId" clId="{13F6D5EC-B285-4031-97E2-D638F7F8308B}" dt="2020-03-03T16:42:39.953" v="391" actId="1076"/>
          <ac:spMkLst>
            <pc:docMk/>
            <pc:sldMk cId="0" sldId="295"/>
            <ac:spMk id="2" creationId="{00000000-0000-0000-0000-000000000000}"/>
          </ac:spMkLst>
        </pc:spChg>
        <pc:picChg chg="add mod">
          <ac:chgData name="Ina Banevičienė" userId="34283807ac2f30bd" providerId="LiveId" clId="{13F6D5EC-B285-4031-97E2-D638F7F8308B}" dt="2020-03-03T16:53:51.578" v="512" actId="1076"/>
          <ac:picMkLst>
            <pc:docMk/>
            <pc:sldMk cId="0" sldId="295"/>
            <ac:picMk id="5" creationId="{E3DC85E7-E3E3-4635-82FB-AB89B2A0C20C}"/>
          </ac:picMkLst>
        </pc:picChg>
      </pc:sldChg>
      <pc:sldChg chg="addSp modSp mod">
        <pc:chgData name="Ina Banevičienė" userId="34283807ac2f30bd" providerId="LiveId" clId="{13F6D5EC-B285-4031-97E2-D638F7F8308B}" dt="2020-03-03T16:54:09.197" v="514" actId="1076"/>
        <pc:sldMkLst>
          <pc:docMk/>
          <pc:sldMk cId="0" sldId="296"/>
        </pc:sldMkLst>
        <pc:spChg chg="mod">
          <ac:chgData name="Ina Banevičienė" userId="34283807ac2f30bd" providerId="LiveId" clId="{13F6D5EC-B285-4031-97E2-D638F7F8308B}" dt="2020-03-03T16:16:32.046" v="18" actId="1076"/>
          <ac:spMkLst>
            <pc:docMk/>
            <pc:sldMk cId="0" sldId="296"/>
            <ac:spMk id="2" creationId="{00000000-0000-0000-0000-000000000000}"/>
          </ac:spMkLst>
        </pc:spChg>
        <pc:spChg chg="add mod">
          <ac:chgData name="Ina Banevičienė" userId="34283807ac2f30bd" providerId="LiveId" clId="{13F6D5EC-B285-4031-97E2-D638F7F8308B}" dt="2020-03-03T16:54:09.197" v="514" actId="1076"/>
          <ac:spMkLst>
            <pc:docMk/>
            <pc:sldMk cId="0" sldId="296"/>
            <ac:spMk id="6" creationId="{35D154B8-593D-41F3-A219-279977C95D7D}"/>
          </ac:spMkLst>
        </pc:spChg>
        <pc:spChg chg="add mod">
          <ac:chgData name="Ina Banevičienė" userId="34283807ac2f30bd" providerId="LiveId" clId="{13F6D5EC-B285-4031-97E2-D638F7F8308B}" dt="2020-03-03T16:22:11.918" v="56" actId="20577"/>
          <ac:spMkLst>
            <pc:docMk/>
            <pc:sldMk cId="0" sldId="296"/>
            <ac:spMk id="7" creationId="{26B0C9AD-B33F-4783-93EA-DD8963073316}"/>
          </ac:spMkLst>
        </pc:spChg>
        <pc:spChg chg="add mod">
          <ac:chgData name="Ina Banevičienė" userId="34283807ac2f30bd" providerId="LiveId" clId="{13F6D5EC-B285-4031-97E2-D638F7F8308B}" dt="2020-03-03T16:24:39.365" v="98" actId="20577"/>
          <ac:spMkLst>
            <pc:docMk/>
            <pc:sldMk cId="0" sldId="296"/>
            <ac:spMk id="8" creationId="{C5394A29-2ADA-4A18-ACFA-BF437B5873DC}"/>
          </ac:spMkLst>
        </pc:spChg>
        <pc:spChg chg="add mod">
          <ac:chgData name="Ina Banevičienė" userId="34283807ac2f30bd" providerId="LiveId" clId="{13F6D5EC-B285-4031-97E2-D638F7F8308B}" dt="2020-03-03T16:29:06.572" v="190" actId="20577"/>
          <ac:spMkLst>
            <pc:docMk/>
            <pc:sldMk cId="0" sldId="296"/>
            <ac:spMk id="9" creationId="{DEECADA6-48E0-448F-9DEB-18326C29173E}"/>
          </ac:spMkLst>
        </pc:spChg>
        <pc:spChg chg="add mod">
          <ac:chgData name="Ina Banevičienė" userId="34283807ac2f30bd" providerId="LiveId" clId="{13F6D5EC-B285-4031-97E2-D638F7F8308B}" dt="2020-03-03T16:30:05.181" v="231" actId="20577"/>
          <ac:spMkLst>
            <pc:docMk/>
            <pc:sldMk cId="0" sldId="296"/>
            <ac:spMk id="10" creationId="{C78882D9-22EB-4C7E-A930-D1926AE368CA}"/>
          </ac:spMkLst>
        </pc:spChg>
        <pc:spChg chg="add mod">
          <ac:chgData name="Ina Banevičienė" userId="34283807ac2f30bd" providerId="LiveId" clId="{13F6D5EC-B285-4031-97E2-D638F7F8308B}" dt="2020-03-03T16:30:58.779" v="247" actId="20577"/>
          <ac:spMkLst>
            <pc:docMk/>
            <pc:sldMk cId="0" sldId="296"/>
            <ac:spMk id="11" creationId="{0D5DCB82-27C1-4A98-B33C-C6724C9C4938}"/>
          </ac:spMkLst>
        </pc:spChg>
        <pc:picChg chg="add">
          <ac:chgData name="Ina Banevičienė" userId="34283807ac2f30bd" providerId="LiveId" clId="{13F6D5EC-B285-4031-97E2-D638F7F8308B}" dt="2020-03-03T16:54:05.383" v="513"/>
          <ac:picMkLst>
            <pc:docMk/>
            <pc:sldMk cId="0" sldId="296"/>
            <ac:picMk id="12" creationId="{DD90D83A-B817-4D0E-A0B5-010BD60A06D1}"/>
          </ac:picMkLst>
        </pc:picChg>
      </pc:sldChg>
      <pc:sldChg chg="addSp modSp mod">
        <pc:chgData name="Ina Banevičienė" userId="34283807ac2f30bd" providerId="LiveId" clId="{13F6D5EC-B285-4031-97E2-D638F7F8308B}" dt="2020-03-03T17:15:44.123" v="990" actId="20577"/>
        <pc:sldMkLst>
          <pc:docMk/>
          <pc:sldMk cId="0" sldId="297"/>
        </pc:sldMkLst>
        <pc:spChg chg="mod">
          <ac:chgData name="Ina Banevičienė" userId="34283807ac2f30bd" providerId="LiveId" clId="{13F6D5EC-B285-4031-97E2-D638F7F8308B}" dt="2020-03-03T16:39:40.257" v="361" actId="1076"/>
          <ac:spMkLst>
            <pc:docMk/>
            <pc:sldMk cId="0" sldId="297"/>
            <ac:spMk id="7" creationId="{00000000-0000-0000-0000-000000000000}"/>
          </ac:spMkLst>
        </pc:spChg>
        <pc:spChg chg="mod">
          <ac:chgData name="Ina Banevičienė" userId="34283807ac2f30bd" providerId="LiveId" clId="{13F6D5EC-B285-4031-97E2-D638F7F8308B}" dt="2020-03-03T17:15:44.123" v="990" actId="20577"/>
          <ac:spMkLst>
            <pc:docMk/>
            <pc:sldMk cId="0" sldId="297"/>
            <ac:spMk id="8" creationId="{00000000-0000-0000-0000-000000000000}"/>
          </ac:spMkLst>
        </pc:spChg>
        <pc:picChg chg="add">
          <ac:chgData name="Ina Banevičienė" userId="34283807ac2f30bd" providerId="LiveId" clId="{13F6D5EC-B285-4031-97E2-D638F7F8308B}" dt="2020-03-03T16:54:15.208" v="515"/>
          <ac:picMkLst>
            <pc:docMk/>
            <pc:sldMk cId="0" sldId="297"/>
            <ac:picMk id="11" creationId="{9F4BA57F-5713-4A0E-8726-56FB7A3D66E0}"/>
          </ac:picMkLst>
        </pc:picChg>
      </pc:sldChg>
      <pc:sldChg chg="addSp">
        <pc:chgData name="Ina Banevičienė" userId="34283807ac2f30bd" providerId="LiveId" clId="{13F6D5EC-B285-4031-97E2-D638F7F8308B}" dt="2020-03-03T16:54:22.294" v="516"/>
        <pc:sldMkLst>
          <pc:docMk/>
          <pc:sldMk cId="0" sldId="298"/>
        </pc:sldMkLst>
        <pc:picChg chg="add">
          <ac:chgData name="Ina Banevičienė" userId="34283807ac2f30bd" providerId="LiveId" clId="{13F6D5EC-B285-4031-97E2-D638F7F8308B}" dt="2020-03-03T16:54:22.294" v="516"/>
          <ac:picMkLst>
            <pc:docMk/>
            <pc:sldMk cId="0" sldId="298"/>
            <ac:picMk id="6" creationId="{57ABD3C7-1ED3-479D-8DF1-2463CA2EA30C}"/>
          </ac:picMkLst>
        </pc:picChg>
      </pc:sldChg>
      <pc:sldChg chg="addSp modSp mod">
        <pc:chgData name="Ina Banevičienė" userId="34283807ac2f30bd" providerId="LiveId" clId="{13F6D5EC-B285-4031-97E2-D638F7F8308B}" dt="2020-03-03T16:54:28.523" v="517"/>
        <pc:sldMkLst>
          <pc:docMk/>
          <pc:sldMk cId="0" sldId="299"/>
        </pc:sldMkLst>
        <pc:spChg chg="mod">
          <ac:chgData name="Ina Banevičienė" userId="34283807ac2f30bd" providerId="LiveId" clId="{13F6D5EC-B285-4031-97E2-D638F7F8308B}" dt="2020-03-03T16:43:06.772" v="399" actId="20577"/>
          <ac:spMkLst>
            <pc:docMk/>
            <pc:sldMk cId="0" sldId="299"/>
            <ac:spMk id="201" creationId="{00000000-0000-0000-0000-000000000000}"/>
          </ac:spMkLst>
        </pc:spChg>
        <pc:picChg chg="add">
          <ac:chgData name="Ina Banevičienė" userId="34283807ac2f30bd" providerId="LiveId" clId="{13F6D5EC-B285-4031-97E2-D638F7F8308B}" dt="2020-03-03T16:54:28.523" v="517"/>
          <ac:picMkLst>
            <pc:docMk/>
            <pc:sldMk cId="0" sldId="299"/>
            <ac:picMk id="276" creationId="{AF816E2B-9F91-4610-A035-300FDF3AEE1D}"/>
          </ac:picMkLst>
        </pc:picChg>
      </pc:sldChg>
      <pc:sldChg chg="addSp modSp mod">
        <pc:chgData name="Ina Banevičienė" userId="34283807ac2f30bd" providerId="LiveId" clId="{13F6D5EC-B285-4031-97E2-D638F7F8308B}" dt="2020-03-03T17:08:37.879" v="809" actId="20577"/>
        <pc:sldMkLst>
          <pc:docMk/>
          <pc:sldMk cId="0" sldId="300"/>
        </pc:sldMkLst>
        <pc:spChg chg="mod">
          <ac:chgData name="Ina Banevičienė" userId="34283807ac2f30bd" providerId="LiveId" clId="{13F6D5EC-B285-4031-97E2-D638F7F8308B}" dt="2020-03-03T17:08:37.879" v="809" actId="20577"/>
          <ac:spMkLst>
            <pc:docMk/>
            <pc:sldMk cId="0" sldId="300"/>
            <ac:spMk id="2" creationId="{00000000-0000-0000-0000-000000000000}"/>
          </ac:spMkLst>
        </pc:spChg>
        <pc:picChg chg="add">
          <ac:chgData name="Ina Banevičienė" userId="34283807ac2f30bd" providerId="LiveId" clId="{13F6D5EC-B285-4031-97E2-D638F7F8308B}" dt="2020-03-03T16:54:34.160" v="518"/>
          <ac:picMkLst>
            <pc:docMk/>
            <pc:sldMk cId="0" sldId="300"/>
            <ac:picMk id="5" creationId="{C0CEA61E-2A9F-44D6-AECA-B58F943E1E31}"/>
          </ac:picMkLst>
        </pc:picChg>
      </pc:sldChg>
      <pc:sldChg chg="addSp">
        <pc:chgData name="Ina Banevičienė" userId="34283807ac2f30bd" providerId="LiveId" clId="{13F6D5EC-B285-4031-97E2-D638F7F8308B}" dt="2020-03-03T16:54:39.162" v="519"/>
        <pc:sldMkLst>
          <pc:docMk/>
          <pc:sldMk cId="0" sldId="301"/>
        </pc:sldMkLst>
        <pc:picChg chg="add">
          <ac:chgData name="Ina Banevičienė" userId="34283807ac2f30bd" providerId="LiveId" clId="{13F6D5EC-B285-4031-97E2-D638F7F8308B}" dt="2020-03-03T16:54:39.162" v="519"/>
          <ac:picMkLst>
            <pc:docMk/>
            <pc:sldMk cId="0" sldId="301"/>
            <ac:picMk id="6" creationId="{E3B584FF-CB40-4C66-801E-A6157F572860}"/>
          </ac:picMkLst>
        </pc:picChg>
      </pc:sldChg>
      <pc:sldChg chg="addSp modSp mod">
        <pc:chgData name="Ina Banevičienė" userId="34283807ac2f30bd" providerId="LiveId" clId="{13F6D5EC-B285-4031-97E2-D638F7F8308B}" dt="2020-03-03T17:13:16.543" v="942" actId="1076"/>
        <pc:sldMkLst>
          <pc:docMk/>
          <pc:sldMk cId="0" sldId="302"/>
        </pc:sldMkLst>
        <pc:spChg chg="mod">
          <ac:chgData name="Ina Banevičienė" userId="34283807ac2f30bd" providerId="LiveId" clId="{13F6D5EC-B285-4031-97E2-D638F7F8308B}" dt="2020-03-03T16:35:42.977" v="304" actId="14100"/>
          <ac:spMkLst>
            <pc:docMk/>
            <pc:sldMk cId="0" sldId="302"/>
            <ac:spMk id="2" creationId="{00000000-0000-0000-0000-000000000000}"/>
          </ac:spMkLst>
        </pc:spChg>
        <pc:spChg chg="add mod">
          <ac:chgData name="Ina Banevičienė" userId="34283807ac2f30bd" providerId="LiveId" clId="{13F6D5EC-B285-4031-97E2-D638F7F8308B}" dt="2020-03-03T17:10:15.552" v="828" actId="20577"/>
          <ac:spMkLst>
            <pc:docMk/>
            <pc:sldMk cId="0" sldId="302"/>
            <ac:spMk id="6" creationId="{03FA4FC1-FACD-4162-8E25-F2C31B6068D4}"/>
          </ac:spMkLst>
        </pc:spChg>
        <pc:spChg chg="add mod">
          <ac:chgData name="Ina Banevičienė" userId="34283807ac2f30bd" providerId="LiveId" clId="{13F6D5EC-B285-4031-97E2-D638F7F8308B}" dt="2020-03-03T17:13:10.785" v="941" actId="1076"/>
          <ac:spMkLst>
            <pc:docMk/>
            <pc:sldMk cId="0" sldId="302"/>
            <ac:spMk id="7" creationId="{E95FDBDA-CC44-49F8-A25A-3CA06975664B}"/>
          </ac:spMkLst>
        </pc:spChg>
        <pc:spChg chg="add mod">
          <ac:chgData name="Ina Banevičienė" userId="34283807ac2f30bd" providerId="LiveId" clId="{13F6D5EC-B285-4031-97E2-D638F7F8308B}" dt="2020-03-03T17:11:49.450" v="862" actId="20577"/>
          <ac:spMkLst>
            <pc:docMk/>
            <pc:sldMk cId="0" sldId="302"/>
            <ac:spMk id="8" creationId="{72F4338B-D3F0-42E9-8184-625AF0DFCC28}"/>
          </ac:spMkLst>
        </pc:spChg>
        <pc:spChg chg="add mod">
          <ac:chgData name="Ina Banevičienė" userId="34283807ac2f30bd" providerId="LiveId" clId="{13F6D5EC-B285-4031-97E2-D638F7F8308B}" dt="2020-03-03T17:13:16.543" v="942" actId="1076"/>
          <ac:spMkLst>
            <pc:docMk/>
            <pc:sldMk cId="0" sldId="302"/>
            <ac:spMk id="9" creationId="{7F7F3FCA-E300-435F-8C7D-841449F73299}"/>
          </ac:spMkLst>
        </pc:spChg>
        <pc:spChg chg="add mod">
          <ac:chgData name="Ina Banevičienė" userId="34283807ac2f30bd" providerId="LiveId" clId="{13F6D5EC-B285-4031-97E2-D638F7F8308B}" dt="2020-03-03T17:12:58.111" v="939" actId="1076"/>
          <ac:spMkLst>
            <pc:docMk/>
            <pc:sldMk cId="0" sldId="302"/>
            <ac:spMk id="10" creationId="{A5A789E1-143E-4F9A-8D5A-69E8245780B4}"/>
          </ac:spMkLst>
        </pc:spChg>
        <pc:spChg chg="add mod">
          <ac:chgData name="Ina Banevičienė" userId="34283807ac2f30bd" providerId="LiveId" clId="{13F6D5EC-B285-4031-97E2-D638F7F8308B}" dt="2020-03-03T17:12:51.879" v="937" actId="1076"/>
          <ac:spMkLst>
            <pc:docMk/>
            <pc:sldMk cId="0" sldId="302"/>
            <ac:spMk id="11" creationId="{71574027-9501-496F-8779-DEAA95D4DBDD}"/>
          </ac:spMkLst>
        </pc:spChg>
        <pc:picChg chg="add">
          <ac:chgData name="Ina Banevičienė" userId="34283807ac2f30bd" providerId="LiveId" clId="{13F6D5EC-B285-4031-97E2-D638F7F8308B}" dt="2020-03-03T16:54:44.912" v="520"/>
          <ac:picMkLst>
            <pc:docMk/>
            <pc:sldMk cId="0" sldId="302"/>
            <ac:picMk id="5" creationId="{E9DB9F57-3EB5-4338-BD14-D1C6E60827C1}"/>
          </ac:picMkLst>
        </pc:picChg>
      </pc:sldChg>
      <pc:sldChg chg="addSp modSp mod">
        <pc:chgData name="Ina Banevičienė" userId="34283807ac2f30bd" providerId="LiveId" clId="{13F6D5EC-B285-4031-97E2-D638F7F8308B}" dt="2020-03-03T16:54:50.913" v="521"/>
        <pc:sldMkLst>
          <pc:docMk/>
          <pc:sldMk cId="0" sldId="303"/>
        </pc:sldMkLst>
        <pc:spChg chg="mod">
          <ac:chgData name="Ina Banevičienė" userId="34283807ac2f30bd" providerId="LiveId" clId="{13F6D5EC-B285-4031-97E2-D638F7F8308B}" dt="2020-03-03T16:46:56.257" v="412" actId="1076"/>
          <ac:spMkLst>
            <pc:docMk/>
            <pc:sldMk cId="0" sldId="303"/>
            <ac:spMk id="200" creationId="{00000000-0000-0000-0000-000000000000}"/>
          </ac:spMkLst>
        </pc:spChg>
        <pc:spChg chg="mod">
          <ac:chgData name="Ina Banevičienė" userId="34283807ac2f30bd" providerId="LiveId" clId="{13F6D5EC-B285-4031-97E2-D638F7F8308B}" dt="2020-03-03T16:46:51.686" v="411" actId="14100"/>
          <ac:spMkLst>
            <pc:docMk/>
            <pc:sldMk cId="0" sldId="303"/>
            <ac:spMk id="201" creationId="{00000000-0000-0000-0000-000000000000}"/>
          </ac:spMkLst>
        </pc:spChg>
        <pc:picChg chg="add">
          <ac:chgData name="Ina Banevičienė" userId="34283807ac2f30bd" providerId="LiveId" clId="{13F6D5EC-B285-4031-97E2-D638F7F8308B}" dt="2020-03-03T16:54:50.913" v="521"/>
          <ac:picMkLst>
            <pc:docMk/>
            <pc:sldMk cId="0" sldId="303"/>
            <ac:picMk id="276" creationId="{69B60F5A-8118-4133-943E-39FFDD9BEA46}"/>
          </ac:picMkLst>
        </pc:picChg>
      </pc:sldChg>
      <pc:sldChg chg="addSp modSp mod">
        <pc:chgData name="Ina Banevičienė" userId="34283807ac2f30bd" providerId="LiveId" clId="{13F6D5EC-B285-4031-97E2-D638F7F8308B}" dt="2020-03-03T17:07:47.037" v="778" actId="20577"/>
        <pc:sldMkLst>
          <pc:docMk/>
          <pc:sldMk cId="0" sldId="304"/>
        </pc:sldMkLst>
        <pc:spChg chg="mod">
          <ac:chgData name="Ina Banevičienė" userId="34283807ac2f30bd" providerId="LiveId" clId="{13F6D5EC-B285-4031-97E2-D638F7F8308B}" dt="2020-03-03T17:07:47.037" v="778" actId="20577"/>
          <ac:spMkLst>
            <pc:docMk/>
            <pc:sldMk cId="0" sldId="304"/>
            <ac:spMk id="2" creationId="{00000000-0000-0000-0000-000000000000}"/>
          </ac:spMkLst>
        </pc:spChg>
        <pc:picChg chg="add">
          <ac:chgData name="Ina Banevičienė" userId="34283807ac2f30bd" providerId="LiveId" clId="{13F6D5EC-B285-4031-97E2-D638F7F8308B}" dt="2020-03-03T16:54:56.803" v="522"/>
          <ac:picMkLst>
            <pc:docMk/>
            <pc:sldMk cId="0" sldId="304"/>
            <ac:picMk id="5" creationId="{40A8D057-A4B2-4B03-9E3F-5C304444DD4D}"/>
          </ac:picMkLst>
        </pc:picChg>
      </pc:sldChg>
      <pc:sldChg chg="addSp">
        <pc:chgData name="Ina Banevičienė" userId="34283807ac2f30bd" providerId="LiveId" clId="{13F6D5EC-B285-4031-97E2-D638F7F8308B}" dt="2020-03-03T16:55:03.984" v="523"/>
        <pc:sldMkLst>
          <pc:docMk/>
          <pc:sldMk cId="0" sldId="305"/>
        </pc:sldMkLst>
        <pc:picChg chg="add">
          <ac:chgData name="Ina Banevičienė" userId="34283807ac2f30bd" providerId="LiveId" clId="{13F6D5EC-B285-4031-97E2-D638F7F8308B}" dt="2020-03-03T16:55:03.984" v="523"/>
          <ac:picMkLst>
            <pc:docMk/>
            <pc:sldMk cId="0" sldId="305"/>
            <ac:picMk id="6" creationId="{4130637E-57C9-4FB6-98E3-4BF18C560032}"/>
          </ac:picMkLst>
        </pc:picChg>
      </pc:sldChg>
      <pc:sldChg chg="addSp modSp mod">
        <pc:chgData name="Ina Banevičienė" userId="34283807ac2f30bd" providerId="LiveId" clId="{13F6D5EC-B285-4031-97E2-D638F7F8308B}" dt="2020-03-03T16:55:08.092" v="524"/>
        <pc:sldMkLst>
          <pc:docMk/>
          <pc:sldMk cId="0" sldId="307"/>
        </pc:sldMkLst>
        <pc:spChg chg="mod">
          <ac:chgData name="Ina Banevičienė" userId="34283807ac2f30bd" providerId="LiveId" clId="{13F6D5EC-B285-4031-97E2-D638F7F8308B}" dt="2020-03-03T16:47:06.523" v="418" actId="20577"/>
          <ac:spMkLst>
            <pc:docMk/>
            <pc:sldMk cId="0" sldId="307"/>
            <ac:spMk id="201" creationId="{00000000-0000-0000-0000-000000000000}"/>
          </ac:spMkLst>
        </pc:spChg>
        <pc:picChg chg="add">
          <ac:chgData name="Ina Banevičienė" userId="34283807ac2f30bd" providerId="LiveId" clId="{13F6D5EC-B285-4031-97E2-D638F7F8308B}" dt="2020-03-03T16:55:08.092" v="524"/>
          <ac:picMkLst>
            <pc:docMk/>
            <pc:sldMk cId="0" sldId="307"/>
            <ac:picMk id="276" creationId="{89768EB5-CFD2-4FCE-9273-63E3A39525C4}"/>
          </ac:picMkLst>
        </pc:picChg>
      </pc:sldChg>
      <pc:sldChg chg="addSp modSp mod">
        <pc:chgData name="Ina Banevičienė" userId="34283807ac2f30bd" providerId="LiveId" clId="{13F6D5EC-B285-4031-97E2-D638F7F8308B}" dt="2020-03-03T17:06:30.647" v="743" actId="14100"/>
        <pc:sldMkLst>
          <pc:docMk/>
          <pc:sldMk cId="0" sldId="308"/>
        </pc:sldMkLst>
        <pc:spChg chg="mod">
          <ac:chgData name="Ina Banevičienė" userId="34283807ac2f30bd" providerId="LiveId" clId="{13F6D5EC-B285-4031-97E2-D638F7F8308B}" dt="2020-03-03T17:06:30.647" v="743" actId="14100"/>
          <ac:spMkLst>
            <pc:docMk/>
            <pc:sldMk cId="0" sldId="308"/>
            <ac:spMk id="2" creationId="{00000000-0000-0000-0000-000000000000}"/>
          </ac:spMkLst>
        </pc:spChg>
        <pc:picChg chg="add">
          <ac:chgData name="Ina Banevičienė" userId="34283807ac2f30bd" providerId="LiveId" clId="{13F6D5EC-B285-4031-97E2-D638F7F8308B}" dt="2020-03-03T16:55:15.793" v="526"/>
          <ac:picMkLst>
            <pc:docMk/>
            <pc:sldMk cId="0" sldId="308"/>
            <ac:picMk id="5" creationId="{0A9F8566-BC19-426D-A193-CDAE7E3C65D3}"/>
          </ac:picMkLst>
        </pc:picChg>
      </pc:sldChg>
      <pc:sldChg chg="addSp">
        <pc:chgData name="Ina Banevičienė" userId="34283807ac2f30bd" providerId="LiveId" clId="{13F6D5EC-B285-4031-97E2-D638F7F8308B}" dt="2020-03-03T16:55:21.877" v="527"/>
        <pc:sldMkLst>
          <pc:docMk/>
          <pc:sldMk cId="0" sldId="309"/>
        </pc:sldMkLst>
        <pc:picChg chg="add">
          <ac:chgData name="Ina Banevičienė" userId="34283807ac2f30bd" providerId="LiveId" clId="{13F6D5EC-B285-4031-97E2-D638F7F8308B}" dt="2020-03-03T16:55:21.877" v="527"/>
          <ac:picMkLst>
            <pc:docMk/>
            <pc:sldMk cId="0" sldId="309"/>
            <ac:picMk id="6" creationId="{EFEADEFE-3F34-4371-B0B0-23B858AFF6F4}"/>
          </ac:picMkLst>
        </pc:picChg>
      </pc:sldChg>
      <pc:sldChg chg="addSp modSp mod">
        <pc:chgData name="Ina Banevičienė" userId="34283807ac2f30bd" providerId="LiveId" clId="{13F6D5EC-B285-4031-97E2-D638F7F8308B}" dt="2020-03-03T16:55:26.662" v="528"/>
        <pc:sldMkLst>
          <pc:docMk/>
          <pc:sldMk cId="0" sldId="310"/>
        </pc:sldMkLst>
        <pc:spChg chg="mod">
          <ac:chgData name="Ina Banevičienė" userId="34283807ac2f30bd" providerId="LiveId" clId="{13F6D5EC-B285-4031-97E2-D638F7F8308B}" dt="2020-03-03T16:47:24.521" v="425" actId="14100"/>
          <ac:spMkLst>
            <pc:docMk/>
            <pc:sldMk cId="0" sldId="310"/>
            <ac:spMk id="201" creationId="{00000000-0000-0000-0000-000000000000}"/>
          </ac:spMkLst>
        </pc:spChg>
        <pc:picChg chg="add">
          <ac:chgData name="Ina Banevičienė" userId="34283807ac2f30bd" providerId="LiveId" clId="{13F6D5EC-B285-4031-97E2-D638F7F8308B}" dt="2020-03-03T16:55:26.662" v="528"/>
          <ac:picMkLst>
            <pc:docMk/>
            <pc:sldMk cId="0" sldId="310"/>
            <ac:picMk id="276" creationId="{08A61098-812C-4DDC-9272-4B4BC7B4942F}"/>
          </ac:picMkLst>
        </pc:picChg>
      </pc:sldChg>
      <pc:sldChg chg="modSp del mod">
        <pc:chgData name="Ina Banevičienė" userId="34283807ac2f30bd" providerId="LiveId" clId="{13F6D5EC-B285-4031-97E2-D638F7F8308B}" dt="2020-03-03T17:25:10.900" v="992" actId="47"/>
        <pc:sldMkLst>
          <pc:docMk/>
          <pc:sldMk cId="0" sldId="311"/>
        </pc:sldMkLst>
        <pc:spChg chg="mod">
          <ac:chgData name="Ina Banevičienė" userId="34283807ac2f30bd" providerId="LiveId" clId="{13F6D5EC-B285-4031-97E2-D638F7F8308B}" dt="2020-03-03T17:25:07.098" v="991" actId="1076"/>
          <ac:spMkLst>
            <pc:docMk/>
            <pc:sldMk cId="0" sldId="311"/>
            <ac:spMk id="2" creationId="{00000000-0000-0000-0000-000000000000}"/>
          </ac:spMkLst>
        </pc:spChg>
      </pc:sldChg>
      <pc:sldChg chg="addSp modSp mod">
        <pc:chgData name="Ina Banevičienė" userId="34283807ac2f30bd" providerId="LiveId" clId="{13F6D5EC-B285-4031-97E2-D638F7F8308B}" dt="2020-03-03T16:55:32.966" v="530"/>
        <pc:sldMkLst>
          <pc:docMk/>
          <pc:sldMk cId="0" sldId="312"/>
        </pc:sldMkLst>
        <pc:grpChg chg="mod">
          <ac:chgData name="Ina Banevičienė" userId="34283807ac2f30bd" providerId="LiveId" clId="{13F6D5EC-B285-4031-97E2-D638F7F8308B}" dt="2020-03-03T16:55:30.651" v="529" actId="1076"/>
          <ac:grpSpMkLst>
            <pc:docMk/>
            <pc:sldMk cId="0" sldId="312"/>
            <ac:grpSpMk id="2" creationId="{00000000-0000-0000-0000-000000000000}"/>
          </ac:grpSpMkLst>
        </pc:grpChg>
        <pc:picChg chg="add">
          <ac:chgData name="Ina Banevičienė" userId="34283807ac2f30bd" providerId="LiveId" clId="{13F6D5EC-B285-4031-97E2-D638F7F8308B}" dt="2020-03-03T16:55:32.966" v="530"/>
          <ac:picMkLst>
            <pc:docMk/>
            <pc:sldMk cId="0" sldId="312"/>
            <ac:picMk id="6" creationId="{CB41D6E9-C996-4F1A-82E2-0A5078381367}"/>
          </ac:picMkLst>
        </pc:picChg>
      </pc:sldChg>
      <pc:sldChg chg="addSp modSp mod">
        <pc:chgData name="Ina Banevičienė" userId="34283807ac2f30bd" providerId="LiveId" clId="{13F6D5EC-B285-4031-97E2-D638F7F8308B}" dt="2020-03-03T17:05:44.033" v="704" actId="14100"/>
        <pc:sldMkLst>
          <pc:docMk/>
          <pc:sldMk cId="0" sldId="313"/>
        </pc:sldMkLst>
        <pc:spChg chg="mod">
          <ac:chgData name="Ina Banevičienė" userId="34283807ac2f30bd" providerId="LiveId" clId="{13F6D5EC-B285-4031-97E2-D638F7F8308B}" dt="2020-03-03T17:05:35.830" v="702" actId="14100"/>
          <ac:spMkLst>
            <pc:docMk/>
            <pc:sldMk cId="0" sldId="313"/>
            <ac:spMk id="200" creationId="{00000000-0000-0000-0000-000000000000}"/>
          </ac:spMkLst>
        </pc:spChg>
        <pc:spChg chg="mod">
          <ac:chgData name="Ina Banevičienė" userId="34283807ac2f30bd" providerId="LiveId" clId="{13F6D5EC-B285-4031-97E2-D638F7F8308B}" dt="2020-03-03T17:05:44.033" v="704" actId="14100"/>
          <ac:spMkLst>
            <pc:docMk/>
            <pc:sldMk cId="0" sldId="313"/>
            <ac:spMk id="201" creationId="{00000000-0000-0000-0000-000000000000}"/>
          </ac:spMkLst>
        </pc:spChg>
        <pc:picChg chg="add">
          <ac:chgData name="Ina Banevičienė" userId="34283807ac2f30bd" providerId="LiveId" clId="{13F6D5EC-B285-4031-97E2-D638F7F8308B}" dt="2020-03-03T16:55:37.186" v="531"/>
          <ac:picMkLst>
            <pc:docMk/>
            <pc:sldMk cId="0" sldId="313"/>
            <ac:picMk id="276" creationId="{5A6C39F2-F5C4-4BAB-BFA3-21A256DA11C4}"/>
          </ac:picMkLst>
        </pc:picChg>
      </pc:sldChg>
      <pc:sldChg chg="addSp modSp mod">
        <pc:chgData name="Ina Banevičienė" userId="34283807ac2f30bd" providerId="LiveId" clId="{13F6D5EC-B285-4031-97E2-D638F7F8308B}" dt="2020-03-03T17:04:39.650" v="687" actId="1076"/>
        <pc:sldMkLst>
          <pc:docMk/>
          <pc:sldMk cId="0" sldId="314"/>
        </pc:sldMkLst>
        <pc:spChg chg="mod">
          <ac:chgData name="Ina Banevičienė" userId="34283807ac2f30bd" providerId="LiveId" clId="{13F6D5EC-B285-4031-97E2-D638F7F8308B}" dt="2020-03-03T16:59:21.312" v="576" actId="1076"/>
          <ac:spMkLst>
            <pc:docMk/>
            <pc:sldMk cId="0" sldId="314"/>
            <ac:spMk id="2" creationId="{00000000-0000-0000-0000-000000000000}"/>
          </ac:spMkLst>
        </pc:spChg>
        <pc:spChg chg="add mod">
          <ac:chgData name="Ina Banevičienė" userId="34283807ac2f30bd" providerId="LiveId" clId="{13F6D5EC-B285-4031-97E2-D638F7F8308B}" dt="2020-03-03T17:03:17.397" v="670" actId="1076"/>
          <ac:spMkLst>
            <pc:docMk/>
            <pc:sldMk cId="0" sldId="314"/>
            <ac:spMk id="6" creationId="{8F5C1528-E446-4944-9066-DE85ACC203E7}"/>
          </ac:spMkLst>
        </pc:spChg>
        <pc:spChg chg="add mod">
          <ac:chgData name="Ina Banevičienė" userId="34283807ac2f30bd" providerId="LiveId" clId="{13F6D5EC-B285-4031-97E2-D638F7F8308B}" dt="2020-03-03T17:01:21.718" v="615" actId="1076"/>
          <ac:spMkLst>
            <pc:docMk/>
            <pc:sldMk cId="0" sldId="314"/>
            <ac:spMk id="7" creationId="{8A4415CA-DB72-4B2A-8E1C-97B73DF2BA4C}"/>
          </ac:spMkLst>
        </pc:spChg>
        <pc:spChg chg="add mod">
          <ac:chgData name="Ina Banevičienė" userId="34283807ac2f30bd" providerId="LiveId" clId="{13F6D5EC-B285-4031-97E2-D638F7F8308B}" dt="2020-03-03T17:03:11.243" v="669" actId="14100"/>
          <ac:spMkLst>
            <pc:docMk/>
            <pc:sldMk cId="0" sldId="314"/>
            <ac:spMk id="8" creationId="{30B84146-BA07-488C-A7A3-CA62AFC8247B}"/>
          </ac:spMkLst>
        </pc:spChg>
        <pc:spChg chg="add mod">
          <ac:chgData name="Ina Banevičienė" userId="34283807ac2f30bd" providerId="LiveId" clId="{13F6D5EC-B285-4031-97E2-D638F7F8308B}" dt="2020-03-03T17:03:38.970" v="681" actId="1076"/>
          <ac:spMkLst>
            <pc:docMk/>
            <pc:sldMk cId="0" sldId="314"/>
            <ac:spMk id="9" creationId="{3DD73140-D07E-4A74-8B3B-5DA2F286F3B5}"/>
          </ac:spMkLst>
        </pc:spChg>
        <pc:picChg chg="add">
          <ac:chgData name="Ina Banevičienė" userId="34283807ac2f30bd" providerId="LiveId" clId="{13F6D5EC-B285-4031-97E2-D638F7F8308B}" dt="2020-03-03T16:55:46.045" v="532"/>
          <ac:picMkLst>
            <pc:docMk/>
            <pc:sldMk cId="0" sldId="314"/>
            <ac:picMk id="5" creationId="{154CB4D8-0AAF-4ACB-8D88-86D05BDE261F}"/>
          </ac:picMkLst>
        </pc:picChg>
        <pc:cxnChg chg="add mod">
          <ac:chgData name="Ina Banevičienė" userId="34283807ac2f30bd" providerId="LiveId" clId="{13F6D5EC-B285-4031-97E2-D638F7F8308B}" dt="2020-03-03T17:04:39.650" v="687" actId="1076"/>
          <ac:cxnSpMkLst>
            <pc:docMk/>
            <pc:sldMk cId="0" sldId="314"/>
            <ac:cxnSpMk id="11" creationId="{75C39D98-F342-4650-98F7-2DA38A39D200}"/>
          </ac:cxnSpMkLst>
        </pc:cxnChg>
        <pc:cxnChg chg="add mod">
          <ac:chgData name="Ina Banevičienė" userId="34283807ac2f30bd" providerId="LiveId" clId="{13F6D5EC-B285-4031-97E2-D638F7F8308B}" dt="2020-03-03T17:04:31.244" v="685" actId="1076"/>
          <ac:cxnSpMkLst>
            <pc:docMk/>
            <pc:sldMk cId="0" sldId="314"/>
            <ac:cxnSpMk id="13" creationId="{5DF146A3-D71A-4769-8A79-CC2A16D3C945}"/>
          </ac:cxnSpMkLst>
        </pc:cxnChg>
      </pc:sldChg>
      <pc:sldChg chg="addSp">
        <pc:chgData name="Ina Banevičienė" userId="34283807ac2f30bd" providerId="LiveId" clId="{13F6D5EC-B285-4031-97E2-D638F7F8308B}" dt="2020-03-03T16:56:18.301" v="556"/>
        <pc:sldMkLst>
          <pc:docMk/>
          <pc:sldMk cId="0" sldId="315"/>
        </pc:sldMkLst>
        <pc:picChg chg="add">
          <ac:chgData name="Ina Banevičienė" userId="34283807ac2f30bd" providerId="LiveId" clId="{13F6D5EC-B285-4031-97E2-D638F7F8308B}" dt="2020-03-03T16:56:18.301" v="556"/>
          <ac:picMkLst>
            <pc:docMk/>
            <pc:sldMk cId="0" sldId="315"/>
            <ac:picMk id="6" creationId="{B01375BD-08DE-4D88-B661-3DAB847B1023}"/>
          </ac:picMkLst>
        </pc:picChg>
      </pc:sldChg>
      <pc:sldChg chg="del">
        <pc:chgData name="Ina Banevičienė" userId="34283807ac2f30bd" providerId="LiveId" clId="{13F6D5EC-B285-4031-97E2-D638F7F8308B}" dt="2020-03-03T16:43:47.507" v="400" actId="47"/>
        <pc:sldMkLst>
          <pc:docMk/>
          <pc:sldMk cId="0" sldId="317"/>
        </pc:sldMkLst>
      </pc:sldChg>
      <pc:sldChg chg="del">
        <pc:chgData name="Ina Banevičienė" userId="34283807ac2f30bd" providerId="LiveId" clId="{13F6D5EC-B285-4031-97E2-D638F7F8308B}" dt="2020-03-03T16:37:44.061" v="316" actId="47"/>
        <pc:sldMkLst>
          <pc:docMk/>
          <pc:sldMk cId="0" sldId="318"/>
        </pc:sldMkLst>
      </pc:sldChg>
      <pc:sldChg chg="del">
        <pc:chgData name="Ina Banevičienė" userId="34283807ac2f30bd" providerId="LiveId" clId="{13F6D5EC-B285-4031-97E2-D638F7F8308B}" dt="2020-03-03T16:37:45.205" v="317" actId="47"/>
        <pc:sldMkLst>
          <pc:docMk/>
          <pc:sldMk cId="0" sldId="326"/>
        </pc:sldMkLst>
      </pc:sldChg>
      <pc:sldChg chg="del">
        <pc:chgData name="Ina Banevičienė" userId="34283807ac2f30bd" providerId="LiveId" clId="{13F6D5EC-B285-4031-97E2-D638F7F8308B}" dt="2020-03-03T16:37:46.595" v="318" actId="47"/>
        <pc:sldMkLst>
          <pc:docMk/>
          <pc:sldMk cId="0" sldId="327"/>
        </pc:sldMkLst>
      </pc:sldChg>
      <pc:sldChg chg="del">
        <pc:chgData name="Ina Banevičienė" userId="34283807ac2f30bd" providerId="LiveId" clId="{13F6D5EC-B285-4031-97E2-D638F7F8308B}" dt="2020-03-03T16:37:48.122" v="319" actId="47"/>
        <pc:sldMkLst>
          <pc:docMk/>
          <pc:sldMk cId="0" sldId="328"/>
        </pc:sldMkLst>
      </pc:sldChg>
      <pc:sldChg chg="del">
        <pc:chgData name="Ina Banevičienė" userId="34283807ac2f30bd" providerId="LiveId" clId="{13F6D5EC-B285-4031-97E2-D638F7F8308B}" dt="2020-03-03T16:37:49.422" v="320" actId="47"/>
        <pc:sldMkLst>
          <pc:docMk/>
          <pc:sldMk cId="0" sldId="329"/>
        </pc:sldMkLst>
      </pc:sldChg>
      <pc:sldChg chg="del">
        <pc:chgData name="Ina Banevičienė" userId="34283807ac2f30bd" providerId="LiveId" clId="{13F6D5EC-B285-4031-97E2-D638F7F8308B}" dt="2020-03-03T16:37:50.449" v="321" actId="47"/>
        <pc:sldMkLst>
          <pc:docMk/>
          <pc:sldMk cId="0" sldId="330"/>
        </pc:sldMkLst>
      </pc:sldChg>
      <pc:sldChg chg="del">
        <pc:chgData name="Ina Banevičienė" userId="34283807ac2f30bd" providerId="LiveId" clId="{13F6D5EC-B285-4031-97E2-D638F7F8308B}" dt="2020-03-03T16:37:51.457" v="322" actId="47"/>
        <pc:sldMkLst>
          <pc:docMk/>
          <pc:sldMk cId="0" sldId="331"/>
        </pc:sldMkLst>
      </pc:sldChg>
      <pc:sldChg chg="del">
        <pc:chgData name="Ina Banevičienė" userId="34283807ac2f30bd" providerId="LiveId" clId="{13F6D5EC-B285-4031-97E2-D638F7F8308B}" dt="2020-03-03T16:37:52.553" v="323" actId="47"/>
        <pc:sldMkLst>
          <pc:docMk/>
          <pc:sldMk cId="0" sldId="332"/>
        </pc:sldMkLst>
      </pc:sldChg>
      <pc:sldChg chg="del">
        <pc:chgData name="Ina Banevičienė" userId="34283807ac2f30bd" providerId="LiveId" clId="{13F6D5EC-B285-4031-97E2-D638F7F8308B}" dt="2020-03-03T16:37:53.650" v="324" actId="47"/>
        <pc:sldMkLst>
          <pc:docMk/>
          <pc:sldMk cId="0" sldId="333"/>
        </pc:sldMkLst>
      </pc:sldChg>
      <pc:sldChg chg="del">
        <pc:chgData name="Ina Banevičienė" userId="34283807ac2f30bd" providerId="LiveId" clId="{13F6D5EC-B285-4031-97E2-D638F7F8308B}" dt="2020-03-03T16:37:54.688" v="325" actId="47"/>
        <pc:sldMkLst>
          <pc:docMk/>
          <pc:sldMk cId="0" sldId="334"/>
        </pc:sldMkLst>
      </pc:sldChg>
      <pc:sldChg chg="del">
        <pc:chgData name="Ina Banevičienė" userId="34283807ac2f30bd" providerId="LiveId" clId="{13F6D5EC-B285-4031-97E2-D638F7F8308B}" dt="2020-03-03T16:37:55.718" v="326" actId="47"/>
        <pc:sldMkLst>
          <pc:docMk/>
          <pc:sldMk cId="0" sldId="335"/>
        </pc:sldMkLst>
      </pc:sldChg>
      <pc:sldChg chg="del">
        <pc:chgData name="Ina Banevičienė" userId="34283807ac2f30bd" providerId="LiveId" clId="{13F6D5EC-B285-4031-97E2-D638F7F8308B}" dt="2020-03-03T16:37:57.018" v="327" actId="47"/>
        <pc:sldMkLst>
          <pc:docMk/>
          <pc:sldMk cId="0" sldId="336"/>
        </pc:sldMkLst>
      </pc:sldChg>
      <pc:sldChg chg="del">
        <pc:chgData name="Ina Banevičienė" userId="34283807ac2f30bd" providerId="LiveId" clId="{13F6D5EC-B285-4031-97E2-D638F7F8308B}" dt="2020-03-03T16:37:58.260" v="328" actId="47"/>
        <pc:sldMkLst>
          <pc:docMk/>
          <pc:sldMk cId="0" sldId="337"/>
        </pc:sldMkLst>
      </pc:sldChg>
      <pc:sldChg chg="del">
        <pc:chgData name="Ina Banevičienė" userId="34283807ac2f30bd" providerId="LiveId" clId="{13F6D5EC-B285-4031-97E2-D638F7F8308B}" dt="2020-03-03T16:38:00.102" v="329" actId="47"/>
        <pc:sldMkLst>
          <pc:docMk/>
          <pc:sldMk cId="0" sldId="338"/>
        </pc:sldMkLst>
      </pc:sldChg>
      <pc:sldChg chg="del">
        <pc:chgData name="Ina Banevičienė" userId="34283807ac2f30bd" providerId="LiveId" clId="{13F6D5EC-B285-4031-97E2-D638F7F8308B}" dt="2020-03-03T16:38:00.956" v="330" actId="47"/>
        <pc:sldMkLst>
          <pc:docMk/>
          <pc:sldMk cId="0" sldId="339"/>
        </pc:sldMkLst>
      </pc:sldChg>
      <pc:sldChg chg="del">
        <pc:chgData name="Ina Banevičienė" userId="34283807ac2f30bd" providerId="LiveId" clId="{13F6D5EC-B285-4031-97E2-D638F7F8308B}" dt="2020-03-03T16:38:02.079" v="331" actId="47"/>
        <pc:sldMkLst>
          <pc:docMk/>
          <pc:sldMk cId="0" sldId="340"/>
        </pc:sldMkLst>
      </pc:sldChg>
      <pc:sldChg chg="del">
        <pc:chgData name="Ina Banevičienė" userId="34283807ac2f30bd" providerId="LiveId" clId="{13F6D5EC-B285-4031-97E2-D638F7F8308B}" dt="2020-03-03T16:38:02.943" v="332" actId="47"/>
        <pc:sldMkLst>
          <pc:docMk/>
          <pc:sldMk cId="0" sldId="341"/>
        </pc:sldMkLst>
      </pc:sldChg>
      <pc:sldChg chg="del">
        <pc:chgData name="Ina Banevičienė" userId="34283807ac2f30bd" providerId="LiveId" clId="{13F6D5EC-B285-4031-97E2-D638F7F8308B}" dt="2020-03-03T16:38:03.872" v="333" actId="47"/>
        <pc:sldMkLst>
          <pc:docMk/>
          <pc:sldMk cId="0" sldId="342"/>
        </pc:sldMkLst>
      </pc:sldChg>
      <pc:sldChg chg="del">
        <pc:chgData name="Ina Banevičienė" userId="34283807ac2f30bd" providerId="LiveId" clId="{13F6D5EC-B285-4031-97E2-D638F7F8308B}" dt="2020-03-03T16:38:05.049" v="334" actId="47"/>
        <pc:sldMkLst>
          <pc:docMk/>
          <pc:sldMk cId="0" sldId="343"/>
        </pc:sldMkLst>
      </pc:sldChg>
      <pc:sldChg chg="del">
        <pc:chgData name="Ina Banevičienė" userId="34283807ac2f30bd" providerId="LiveId" clId="{13F6D5EC-B285-4031-97E2-D638F7F8308B}" dt="2020-03-03T16:38:05.969" v="335" actId="47"/>
        <pc:sldMkLst>
          <pc:docMk/>
          <pc:sldMk cId="0" sldId="352"/>
        </pc:sldMkLst>
      </pc:sldChg>
      <pc:sldChg chg="del">
        <pc:chgData name="Ina Banevičienė" userId="34283807ac2f30bd" providerId="LiveId" clId="{13F6D5EC-B285-4031-97E2-D638F7F8308B}" dt="2020-03-03T16:38:06.854" v="336" actId="47"/>
        <pc:sldMkLst>
          <pc:docMk/>
          <pc:sldMk cId="0" sldId="353"/>
        </pc:sldMkLst>
      </pc:sldChg>
      <pc:sldChg chg="del">
        <pc:chgData name="Ina Banevičienė" userId="34283807ac2f30bd" providerId="LiveId" clId="{13F6D5EC-B285-4031-97E2-D638F7F8308B}" dt="2020-03-03T16:38:07.754" v="337" actId="47"/>
        <pc:sldMkLst>
          <pc:docMk/>
          <pc:sldMk cId="0" sldId="354"/>
        </pc:sldMkLst>
      </pc:sldChg>
      <pc:sldChg chg="del">
        <pc:chgData name="Ina Banevičienė" userId="34283807ac2f30bd" providerId="LiveId" clId="{13F6D5EC-B285-4031-97E2-D638F7F8308B}" dt="2020-03-03T16:38:08.562" v="338" actId="47"/>
        <pc:sldMkLst>
          <pc:docMk/>
          <pc:sldMk cId="0" sldId="355"/>
        </pc:sldMkLst>
      </pc:sldChg>
      <pc:sldChg chg="del">
        <pc:chgData name="Ina Banevičienė" userId="34283807ac2f30bd" providerId="LiveId" clId="{13F6D5EC-B285-4031-97E2-D638F7F8308B}" dt="2020-03-03T16:38:09.393" v="339" actId="47"/>
        <pc:sldMkLst>
          <pc:docMk/>
          <pc:sldMk cId="0" sldId="356"/>
        </pc:sldMkLst>
      </pc:sldChg>
      <pc:sldChg chg="del">
        <pc:chgData name="Ina Banevičienė" userId="34283807ac2f30bd" providerId="LiveId" clId="{13F6D5EC-B285-4031-97E2-D638F7F8308B}" dt="2020-03-03T16:38:10.441" v="340" actId="47"/>
        <pc:sldMkLst>
          <pc:docMk/>
          <pc:sldMk cId="0" sldId="357"/>
        </pc:sldMkLst>
      </pc:sldChg>
      <pc:sldChg chg="del">
        <pc:chgData name="Ina Banevičienė" userId="34283807ac2f30bd" providerId="LiveId" clId="{13F6D5EC-B285-4031-97E2-D638F7F8308B}" dt="2020-03-03T16:38:11.342" v="341" actId="47"/>
        <pc:sldMkLst>
          <pc:docMk/>
          <pc:sldMk cId="0" sldId="358"/>
        </pc:sldMkLst>
      </pc:sldChg>
      <pc:sldChg chg="del">
        <pc:chgData name="Ina Banevičienė" userId="34283807ac2f30bd" providerId="LiveId" clId="{13F6D5EC-B285-4031-97E2-D638F7F8308B}" dt="2020-03-03T16:38:12.143" v="342" actId="47"/>
        <pc:sldMkLst>
          <pc:docMk/>
          <pc:sldMk cId="0" sldId="359"/>
        </pc:sldMkLst>
      </pc:sldChg>
      <pc:sldChg chg="addSp modSp mod">
        <pc:chgData name="Ina Banevičienė" userId="34283807ac2f30bd" providerId="LiveId" clId="{13F6D5EC-B285-4031-97E2-D638F7F8308B}" dt="2020-03-03T16:57:13.781" v="575" actId="1076"/>
        <pc:sldMkLst>
          <pc:docMk/>
          <pc:sldMk cId="0" sldId="362"/>
        </pc:sldMkLst>
        <pc:spChg chg="mod">
          <ac:chgData name="Ina Banevičienė" userId="34283807ac2f30bd" providerId="LiveId" clId="{13F6D5EC-B285-4031-97E2-D638F7F8308B}" dt="2020-03-03T16:56:50.653" v="573" actId="404"/>
          <ac:spMkLst>
            <pc:docMk/>
            <pc:sldMk cId="0" sldId="362"/>
            <ac:spMk id="3" creationId="{00000000-0000-0000-0000-000000000000}"/>
          </ac:spMkLst>
        </pc:spChg>
        <pc:grpChg chg="mod">
          <ac:chgData name="Ina Banevičienė" userId="34283807ac2f30bd" providerId="LiveId" clId="{13F6D5EC-B285-4031-97E2-D638F7F8308B}" dt="2020-03-03T16:57:13.781" v="575" actId="1076"/>
          <ac:grpSpMkLst>
            <pc:docMk/>
            <pc:sldMk cId="0" sldId="362"/>
            <ac:grpSpMk id="4" creationId="{00000000-0000-0000-0000-000000000000}"/>
          </ac:grpSpMkLst>
        </pc:grpChg>
        <pc:picChg chg="add">
          <ac:chgData name="Ina Banevičienė" userId="34283807ac2f30bd" providerId="LiveId" clId="{13F6D5EC-B285-4031-97E2-D638F7F8308B}" dt="2020-03-03T16:57:02.946" v="574"/>
          <ac:picMkLst>
            <pc:docMk/>
            <pc:sldMk cId="0" sldId="362"/>
            <ac:picMk id="10" creationId="{DF7D2C61-26D7-42D8-AAA4-8D093D1255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179064" y="1356360"/>
            <a:ext cx="10881360" cy="6288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798404" y="1440611"/>
            <a:ext cx="10177780" cy="5631180"/>
          </a:xfrm>
          <a:custGeom>
            <a:avLst/>
            <a:gdLst/>
            <a:ahLst/>
            <a:cxnLst/>
            <a:rect l="l" t="t" r="r" b="b"/>
            <a:pathLst>
              <a:path w="10177780" h="5631180">
                <a:moveTo>
                  <a:pt x="0" y="0"/>
                </a:moveTo>
                <a:lnTo>
                  <a:pt x="10177205" y="0"/>
                </a:lnTo>
                <a:lnTo>
                  <a:pt x="10177205" y="5630853"/>
                </a:lnTo>
                <a:lnTo>
                  <a:pt x="0" y="5630853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320122" y="77393"/>
            <a:ext cx="3324225" cy="1499870"/>
          </a:xfrm>
          <a:custGeom>
            <a:avLst/>
            <a:gdLst/>
            <a:ahLst/>
            <a:cxnLst/>
            <a:rect l="l" t="t" r="r" b="b"/>
            <a:pathLst>
              <a:path w="3324225" h="1499870">
                <a:moveTo>
                  <a:pt x="62382" y="31305"/>
                </a:moveTo>
                <a:lnTo>
                  <a:pt x="59918" y="19545"/>
                </a:lnTo>
                <a:lnTo>
                  <a:pt x="53238" y="9931"/>
                </a:lnTo>
                <a:lnTo>
                  <a:pt x="43319" y="3454"/>
                </a:lnTo>
                <a:lnTo>
                  <a:pt x="31191" y="1066"/>
                </a:lnTo>
                <a:lnTo>
                  <a:pt x="19037" y="3454"/>
                </a:lnTo>
                <a:lnTo>
                  <a:pt x="9131" y="9931"/>
                </a:lnTo>
                <a:lnTo>
                  <a:pt x="2438" y="19545"/>
                </a:lnTo>
                <a:lnTo>
                  <a:pt x="0" y="31305"/>
                </a:lnTo>
                <a:lnTo>
                  <a:pt x="2438" y="43078"/>
                </a:lnTo>
                <a:lnTo>
                  <a:pt x="9131" y="52679"/>
                </a:lnTo>
                <a:lnTo>
                  <a:pt x="19037" y="59156"/>
                </a:lnTo>
                <a:lnTo>
                  <a:pt x="31191" y="61531"/>
                </a:lnTo>
                <a:lnTo>
                  <a:pt x="43319" y="59156"/>
                </a:lnTo>
                <a:lnTo>
                  <a:pt x="53238" y="52679"/>
                </a:lnTo>
                <a:lnTo>
                  <a:pt x="59918" y="43078"/>
                </a:lnTo>
                <a:lnTo>
                  <a:pt x="62382" y="31305"/>
                </a:lnTo>
                <a:close/>
              </a:path>
              <a:path w="3324225" h="1499870">
                <a:moveTo>
                  <a:pt x="213868" y="178130"/>
                </a:moveTo>
                <a:lnTo>
                  <a:pt x="211416" y="166370"/>
                </a:lnTo>
                <a:lnTo>
                  <a:pt x="204724" y="156768"/>
                </a:lnTo>
                <a:lnTo>
                  <a:pt x="194818" y="150291"/>
                </a:lnTo>
                <a:lnTo>
                  <a:pt x="182676" y="147904"/>
                </a:lnTo>
                <a:lnTo>
                  <a:pt x="170535" y="150291"/>
                </a:lnTo>
                <a:lnTo>
                  <a:pt x="160616" y="156768"/>
                </a:lnTo>
                <a:lnTo>
                  <a:pt x="153936" y="166370"/>
                </a:lnTo>
                <a:lnTo>
                  <a:pt x="151485" y="178130"/>
                </a:lnTo>
                <a:lnTo>
                  <a:pt x="153936" y="189903"/>
                </a:lnTo>
                <a:lnTo>
                  <a:pt x="160616" y="199517"/>
                </a:lnTo>
                <a:lnTo>
                  <a:pt x="170535" y="205994"/>
                </a:lnTo>
                <a:lnTo>
                  <a:pt x="182676" y="208356"/>
                </a:lnTo>
                <a:lnTo>
                  <a:pt x="194818" y="205994"/>
                </a:lnTo>
                <a:lnTo>
                  <a:pt x="204724" y="199517"/>
                </a:lnTo>
                <a:lnTo>
                  <a:pt x="211416" y="189903"/>
                </a:lnTo>
                <a:lnTo>
                  <a:pt x="213868" y="178130"/>
                </a:lnTo>
                <a:close/>
              </a:path>
              <a:path w="3324225" h="1499870">
                <a:moveTo>
                  <a:pt x="360908" y="320649"/>
                </a:moveTo>
                <a:lnTo>
                  <a:pt x="358444" y="308889"/>
                </a:lnTo>
                <a:lnTo>
                  <a:pt x="351764" y="299275"/>
                </a:lnTo>
                <a:lnTo>
                  <a:pt x="341845" y="292798"/>
                </a:lnTo>
                <a:lnTo>
                  <a:pt x="329717" y="290410"/>
                </a:lnTo>
                <a:lnTo>
                  <a:pt x="317576" y="292798"/>
                </a:lnTo>
                <a:lnTo>
                  <a:pt x="307657" y="299275"/>
                </a:lnTo>
                <a:lnTo>
                  <a:pt x="300977" y="308889"/>
                </a:lnTo>
                <a:lnTo>
                  <a:pt x="298526" y="320649"/>
                </a:lnTo>
                <a:lnTo>
                  <a:pt x="300977" y="332422"/>
                </a:lnTo>
                <a:lnTo>
                  <a:pt x="307657" y="342023"/>
                </a:lnTo>
                <a:lnTo>
                  <a:pt x="317576" y="348500"/>
                </a:lnTo>
                <a:lnTo>
                  <a:pt x="329717" y="350875"/>
                </a:lnTo>
                <a:lnTo>
                  <a:pt x="341845" y="348500"/>
                </a:lnTo>
                <a:lnTo>
                  <a:pt x="351764" y="342023"/>
                </a:lnTo>
                <a:lnTo>
                  <a:pt x="358444" y="332422"/>
                </a:lnTo>
                <a:lnTo>
                  <a:pt x="360908" y="320649"/>
                </a:lnTo>
                <a:close/>
              </a:path>
              <a:path w="3324225" h="1499870">
                <a:moveTo>
                  <a:pt x="360908" y="31305"/>
                </a:moveTo>
                <a:lnTo>
                  <a:pt x="358444" y="19545"/>
                </a:lnTo>
                <a:lnTo>
                  <a:pt x="351764" y="9931"/>
                </a:lnTo>
                <a:lnTo>
                  <a:pt x="341845" y="3454"/>
                </a:lnTo>
                <a:lnTo>
                  <a:pt x="329717" y="1066"/>
                </a:lnTo>
                <a:lnTo>
                  <a:pt x="317576" y="3454"/>
                </a:lnTo>
                <a:lnTo>
                  <a:pt x="307657" y="9931"/>
                </a:lnTo>
                <a:lnTo>
                  <a:pt x="300977" y="19545"/>
                </a:lnTo>
                <a:lnTo>
                  <a:pt x="298526" y="31305"/>
                </a:lnTo>
                <a:lnTo>
                  <a:pt x="300977" y="43078"/>
                </a:lnTo>
                <a:lnTo>
                  <a:pt x="307657" y="52679"/>
                </a:lnTo>
                <a:lnTo>
                  <a:pt x="317576" y="59156"/>
                </a:lnTo>
                <a:lnTo>
                  <a:pt x="329717" y="61531"/>
                </a:lnTo>
                <a:lnTo>
                  <a:pt x="341845" y="59156"/>
                </a:lnTo>
                <a:lnTo>
                  <a:pt x="351764" y="52679"/>
                </a:lnTo>
                <a:lnTo>
                  <a:pt x="358444" y="43078"/>
                </a:lnTo>
                <a:lnTo>
                  <a:pt x="360908" y="31305"/>
                </a:lnTo>
                <a:close/>
              </a:path>
              <a:path w="3324225" h="1499870">
                <a:moveTo>
                  <a:pt x="509054" y="463156"/>
                </a:moveTo>
                <a:lnTo>
                  <a:pt x="506539" y="451967"/>
                </a:lnTo>
                <a:lnTo>
                  <a:pt x="499033" y="441566"/>
                </a:lnTo>
                <a:lnTo>
                  <a:pt x="488302" y="434289"/>
                </a:lnTo>
                <a:lnTo>
                  <a:pt x="476745" y="431863"/>
                </a:lnTo>
                <a:lnTo>
                  <a:pt x="465188" y="434289"/>
                </a:lnTo>
                <a:lnTo>
                  <a:pt x="454469" y="441566"/>
                </a:lnTo>
                <a:lnTo>
                  <a:pt x="446951" y="451967"/>
                </a:lnTo>
                <a:lnTo>
                  <a:pt x="444449" y="463169"/>
                </a:lnTo>
                <a:lnTo>
                  <a:pt x="446951" y="474357"/>
                </a:lnTo>
                <a:lnTo>
                  <a:pt x="454469" y="484746"/>
                </a:lnTo>
                <a:lnTo>
                  <a:pt x="465188" y="492036"/>
                </a:lnTo>
                <a:lnTo>
                  <a:pt x="476745" y="494461"/>
                </a:lnTo>
                <a:lnTo>
                  <a:pt x="488302" y="492036"/>
                </a:lnTo>
                <a:lnTo>
                  <a:pt x="499033" y="484746"/>
                </a:lnTo>
                <a:lnTo>
                  <a:pt x="506539" y="474357"/>
                </a:lnTo>
                <a:lnTo>
                  <a:pt x="509054" y="463156"/>
                </a:lnTo>
                <a:close/>
              </a:path>
              <a:path w="3324225" h="1499870">
                <a:moveTo>
                  <a:pt x="509054" y="178130"/>
                </a:moveTo>
                <a:lnTo>
                  <a:pt x="506539" y="166941"/>
                </a:lnTo>
                <a:lnTo>
                  <a:pt x="499033" y="156540"/>
                </a:lnTo>
                <a:lnTo>
                  <a:pt x="488302" y="149263"/>
                </a:lnTo>
                <a:lnTo>
                  <a:pt x="476745" y="146824"/>
                </a:lnTo>
                <a:lnTo>
                  <a:pt x="465188" y="149263"/>
                </a:lnTo>
                <a:lnTo>
                  <a:pt x="454469" y="156540"/>
                </a:lnTo>
                <a:lnTo>
                  <a:pt x="446951" y="165112"/>
                </a:lnTo>
                <a:lnTo>
                  <a:pt x="444449" y="176517"/>
                </a:lnTo>
                <a:lnTo>
                  <a:pt x="446951" y="188734"/>
                </a:lnTo>
                <a:lnTo>
                  <a:pt x="454469" y="199720"/>
                </a:lnTo>
                <a:lnTo>
                  <a:pt x="465188" y="207010"/>
                </a:lnTo>
                <a:lnTo>
                  <a:pt x="476745" y="209435"/>
                </a:lnTo>
                <a:lnTo>
                  <a:pt x="488302" y="207010"/>
                </a:lnTo>
                <a:lnTo>
                  <a:pt x="499033" y="199720"/>
                </a:lnTo>
                <a:lnTo>
                  <a:pt x="506539" y="189331"/>
                </a:lnTo>
                <a:lnTo>
                  <a:pt x="509054" y="178130"/>
                </a:lnTo>
                <a:close/>
              </a:path>
              <a:path w="3324225" h="1499870">
                <a:moveTo>
                  <a:pt x="654977" y="605663"/>
                </a:moveTo>
                <a:lnTo>
                  <a:pt x="652513" y="593902"/>
                </a:lnTo>
                <a:lnTo>
                  <a:pt x="645833" y="584301"/>
                </a:lnTo>
                <a:lnTo>
                  <a:pt x="635914" y="577824"/>
                </a:lnTo>
                <a:lnTo>
                  <a:pt x="623785" y="575437"/>
                </a:lnTo>
                <a:lnTo>
                  <a:pt x="611644" y="577824"/>
                </a:lnTo>
                <a:lnTo>
                  <a:pt x="601726" y="584301"/>
                </a:lnTo>
                <a:lnTo>
                  <a:pt x="595045" y="593902"/>
                </a:lnTo>
                <a:lnTo>
                  <a:pt x="592594" y="605663"/>
                </a:lnTo>
                <a:lnTo>
                  <a:pt x="595045" y="617435"/>
                </a:lnTo>
                <a:lnTo>
                  <a:pt x="601726" y="627049"/>
                </a:lnTo>
                <a:lnTo>
                  <a:pt x="611644" y="633526"/>
                </a:lnTo>
                <a:lnTo>
                  <a:pt x="623785" y="635901"/>
                </a:lnTo>
                <a:lnTo>
                  <a:pt x="635914" y="633526"/>
                </a:lnTo>
                <a:lnTo>
                  <a:pt x="645833" y="627049"/>
                </a:lnTo>
                <a:lnTo>
                  <a:pt x="652513" y="617435"/>
                </a:lnTo>
                <a:lnTo>
                  <a:pt x="654977" y="605663"/>
                </a:lnTo>
                <a:close/>
              </a:path>
              <a:path w="3324225" h="1499870">
                <a:moveTo>
                  <a:pt x="654977" y="320649"/>
                </a:moveTo>
                <a:lnTo>
                  <a:pt x="652513" y="308889"/>
                </a:lnTo>
                <a:lnTo>
                  <a:pt x="645833" y="299275"/>
                </a:lnTo>
                <a:lnTo>
                  <a:pt x="635914" y="292798"/>
                </a:lnTo>
                <a:lnTo>
                  <a:pt x="623785" y="290410"/>
                </a:lnTo>
                <a:lnTo>
                  <a:pt x="611644" y="292798"/>
                </a:lnTo>
                <a:lnTo>
                  <a:pt x="601726" y="299275"/>
                </a:lnTo>
                <a:lnTo>
                  <a:pt x="595045" y="308889"/>
                </a:lnTo>
                <a:lnTo>
                  <a:pt x="592594" y="320649"/>
                </a:lnTo>
                <a:lnTo>
                  <a:pt x="595045" y="332422"/>
                </a:lnTo>
                <a:lnTo>
                  <a:pt x="601726" y="342023"/>
                </a:lnTo>
                <a:lnTo>
                  <a:pt x="611644" y="348500"/>
                </a:lnTo>
                <a:lnTo>
                  <a:pt x="623785" y="350875"/>
                </a:lnTo>
                <a:lnTo>
                  <a:pt x="635914" y="348500"/>
                </a:lnTo>
                <a:lnTo>
                  <a:pt x="645833" y="342023"/>
                </a:lnTo>
                <a:lnTo>
                  <a:pt x="652513" y="332422"/>
                </a:lnTo>
                <a:lnTo>
                  <a:pt x="654977" y="320649"/>
                </a:lnTo>
                <a:close/>
              </a:path>
              <a:path w="3324225" h="1499870">
                <a:moveTo>
                  <a:pt x="654977" y="31305"/>
                </a:moveTo>
                <a:lnTo>
                  <a:pt x="652513" y="19545"/>
                </a:lnTo>
                <a:lnTo>
                  <a:pt x="645833" y="9931"/>
                </a:lnTo>
                <a:lnTo>
                  <a:pt x="635914" y="3454"/>
                </a:lnTo>
                <a:lnTo>
                  <a:pt x="623785" y="1066"/>
                </a:lnTo>
                <a:lnTo>
                  <a:pt x="611644" y="3454"/>
                </a:lnTo>
                <a:lnTo>
                  <a:pt x="601726" y="9931"/>
                </a:lnTo>
                <a:lnTo>
                  <a:pt x="595045" y="19545"/>
                </a:lnTo>
                <a:lnTo>
                  <a:pt x="592594" y="31305"/>
                </a:lnTo>
                <a:lnTo>
                  <a:pt x="595045" y="43078"/>
                </a:lnTo>
                <a:lnTo>
                  <a:pt x="601726" y="52679"/>
                </a:lnTo>
                <a:lnTo>
                  <a:pt x="611644" y="59156"/>
                </a:lnTo>
                <a:lnTo>
                  <a:pt x="623785" y="61531"/>
                </a:lnTo>
                <a:lnTo>
                  <a:pt x="635914" y="59156"/>
                </a:lnTo>
                <a:lnTo>
                  <a:pt x="645833" y="52679"/>
                </a:lnTo>
                <a:lnTo>
                  <a:pt x="652513" y="43078"/>
                </a:lnTo>
                <a:lnTo>
                  <a:pt x="654977" y="31305"/>
                </a:lnTo>
                <a:close/>
              </a:path>
              <a:path w="3324225" h="1499870">
                <a:moveTo>
                  <a:pt x="806462" y="463156"/>
                </a:moveTo>
                <a:lnTo>
                  <a:pt x="804011" y="451396"/>
                </a:lnTo>
                <a:lnTo>
                  <a:pt x="797318" y="441782"/>
                </a:lnTo>
                <a:lnTo>
                  <a:pt x="787412" y="435305"/>
                </a:lnTo>
                <a:lnTo>
                  <a:pt x="775271" y="432930"/>
                </a:lnTo>
                <a:lnTo>
                  <a:pt x="763130" y="435305"/>
                </a:lnTo>
                <a:lnTo>
                  <a:pt x="753224" y="441782"/>
                </a:lnTo>
                <a:lnTo>
                  <a:pt x="746531" y="451396"/>
                </a:lnTo>
                <a:lnTo>
                  <a:pt x="744093" y="463156"/>
                </a:lnTo>
                <a:lnTo>
                  <a:pt x="746531" y="474929"/>
                </a:lnTo>
                <a:lnTo>
                  <a:pt x="753224" y="484543"/>
                </a:lnTo>
                <a:lnTo>
                  <a:pt x="763130" y="491020"/>
                </a:lnTo>
                <a:lnTo>
                  <a:pt x="775271" y="493382"/>
                </a:lnTo>
                <a:lnTo>
                  <a:pt x="787412" y="491020"/>
                </a:lnTo>
                <a:lnTo>
                  <a:pt x="797318" y="484543"/>
                </a:lnTo>
                <a:lnTo>
                  <a:pt x="804011" y="474929"/>
                </a:lnTo>
                <a:lnTo>
                  <a:pt x="806462" y="463156"/>
                </a:lnTo>
                <a:close/>
              </a:path>
              <a:path w="3324225" h="1499870">
                <a:moveTo>
                  <a:pt x="806462" y="178130"/>
                </a:moveTo>
                <a:lnTo>
                  <a:pt x="804011" y="166370"/>
                </a:lnTo>
                <a:lnTo>
                  <a:pt x="797318" y="156768"/>
                </a:lnTo>
                <a:lnTo>
                  <a:pt x="787412" y="150291"/>
                </a:lnTo>
                <a:lnTo>
                  <a:pt x="775271" y="147904"/>
                </a:lnTo>
                <a:lnTo>
                  <a:pt x="763130" y="150291"/>
                </a:lnTo>
                <a:lnTo>
                  <a:pt x="753224" y="156768"/>
                </a:lnTo>
                <a:lnTo>
                  <a:pt x="746531" y="166370"/>
                </a:lnTo>
                <a:lnTo>
                  <a:pt x="744093" y="178130"/>
                </a:lnTo>
                <a:lnTo>
                  <a:pt x="746531" y="189903"/>
                </a:lnTo>
                <a:lnTo>
                  <a:pt x="753224" y="199517"/>
                </a:lnTo>
                <a:lnTo>
                  <a:pt x="763130" y="205994"/>
                </a:lnTo>
                <a:lnTo>
                  <a:pt x="775271" y="208356"/>
                </a:lnTo>
                <a:lnTo>
                  <a:pt x="787412" y="205994"/>
                </a:lnTo>
                <a:lnTo>
                  <a:pt x="797318" y="199517"/>
                </a:lnTo>
                <a:lnTo>
                  <a:pt x="804011" y="189903"/>
                </a:lnTo>
                <a:lnTo>
                  <a:pt x="806462" y="178130"/>
                </a:lnTo>
                <a:close/>
              </a:path>
              <a:path w="3324225" h="1499870">
                <a:moveTo>
                  <a:pt x="954595" y="605675"/>
                </a:moveTo>
                <a:lnTo>
                  <a:pt x="952093" y="594474"/>
                </a:lnTo>
                <a:lnTo>
                  <a:pt x="944587" y="584073"/>
                </a:lnTo>
                <a:lnTo>
                  <a:pt x="933856" y="576795"/>
                </a:lnTo>
                <a:lnTo>
                  <a:pt x="922299" y="574357"/>
                </a:lnTo>
                <a:lnTo>
                  <a:pt x="910742" y="576795"/>
                </a:lnTo>
                <a:lnTo>
                  <a:pt x="900036" y="584073"/>
                </a:lnTo>
                <a:lnTo>
                  <a:pt x="892505" y="595083"/>
                </a:lnTo>
                <a:lnTo>
                  <a:pt x="890003" y="607288"/>
                </a:lnTo>
                <a:lnTo>
                  <a:pt x="892505" y="618705"/>
                </a:lnTo>
                <a:lnTo>
                  <a:pt x="900036" y="627265"/>
                </a:lnTo>
                <a:lnTo>
                  <a:pt x="910742" y="634555"/>
                </a:lnTo>
                <a:lnTo>
                  <a:pt x="922299" y="636981"/>
                </a:lnTo>
                <a:lnTo>
                  <a:pt x="933856" y="634555"/>
                </a:lnTo>
                <a:lnTo>
                  <a:pt x="944587" y="627265"/>
                </a:lnTo>
                <a:lnTo>
                  <a:pt x="952093" y="616877"/>
                </a:lnTo>
                <a:lnTo>
                  <a:pt x="954595" y="605675"/>
                </a:lnTo>
                <a:close/>
              </a:path>
              <a:path w="3324225" h="1499870">
                <a:moveTo>
                  <a:pt x="954595" y="320649"/>
                </a:moveTo>
                <a:lnTo>
                  <a:pt x="952093" y="309460"/>
                </a:lnTo>
                <a:lnTo>
                  <a:pt x="944587" y="299059"/>
                </a:lnTo>
                <a:lnTo>
                  <a:pt x="933856" y="291769"/>
                </a:lnTo>
                <a:lnTo>
                  <a:pt x="922299" y="289344"/>
                </a:lnTo>
                <a:lnTo>
                  <a:pt x="910742" y="291769"/>
                </a:lnTo>
                <a:lnTo>
                  <a:pt x="900036" y="299059"/>
                </a:lnTo>
                <a:lnTo>
                  <a:pt x="892505" y="307632"/>
                </a:lnTo>
                <a:lnTo>
                  <a:pt x="890003" y="319036"/>
                </a:lnTo>
                <a:lnTo>
                  <a:pt x="892505" y="331254"/>
                </a:lnTo>
                <a:lnTo>
                  <a:pt x="900036" y="342239"/>
                </a:lnTo>
                <a:lnTo>
                  <a:pt x="910742" y="349529"/>
                </a:lnTo>
                <a:lnTo>
                  <a:pt x="922299" y="351955"/>
                </a:lnTo>
                <a:lnTo>
                  <a:pt x="933856" y="349529"/>
                </a:lnTo>
                <a:lnTo>
                  <a:pt x="944587" y="342239"/>
                </a:lnTo>
                <a:lnTo>
                  <a:pt x="952093" y="331851"/>
                </a:lnTo>
                <a:lnTo>
                  <a:pt x="954595" y="320649"/>
                </a:lnTo>
                <a:close/>
              </a:path>
              <a:path w="3324225" h="1499870">
                <a:moveTo>
                  <a:pt x="954595" y="31305"/>
                </a:moveTo>
                <a:lnTo>
                  <a:pt x="952093" y="20116"/>
                </a:lnTo>
                <a:lnTo>
                  <a:pt x="944587" y="9715"/>
                </a:lnTo>
                <a:lnTo>
                  <a:pt x="933856" y="2425"/>
                </a:lnTo>
                <a:lnTo>
                  <a:pt x="922299" y="0"/>
                </a:lnTo>
                <a:lnTo>
                  <a:pt x="910742" y="2425"/>
                </a:lnTo>
                <a:lnTo>
                  <a:pt x="900036" y="9715"/>
                </a:lnTo>
                <a:lnTo>
                  <a:pt x="892505" y="20713"/>
                </a:lnTo>
                <a:lnTo>
                  <a:pt x="890003" y="32931"/>
                </a:lnTo>
                <a:lnTo>
                  <a:pt x="892505" y="44335"/>
                </a:lnTo>
                <a:lnTo>
                  <a:pt x="900036" y="52895"/>
                </a:lnTo>
                <a:lnTo>
                  <a:pt x="910742" y="60185"/>
                </a:lnTo>
                <a:lnTo>
                  <a:pt x="922299" y="62611"/>
                </a:lnTo>
                <a:lnTo>
                  <a:pt x="933856" y="60185"/>
                </a:lnTo>
                <a:lnTo>
                  <a:pt x="944587" y="52895"/>
                </a:lnTo>
                <a:lnTo>
                  <a:pt x="952093" y="42506"/>
                </a:lnTo>
                <a:lnTo>
                  <a:pt x="954595" y="31305"/>
                </a:lnTo>
                <a:close/>
              </a:path>
              <a:path w="3324225" h="1499870">
                <a:moveTo>
                  <a:pt x="1100531" y="752500"/>
                </a:moveTo>
                <a:lnTo>
                  <a:pt x="1098080" y="740740"/>
                </a:lnTo>
                <a:lnTo>
                  <a:pt x="1091387" y="731126"/>
                </a:lnTo>
                <a:lnTo>
                  <a:pt x="1081481" y="724649"/>
                </a:lnTo>
                <a:lnTo>
                  <a:pt x="1069340" y="722274"/>
                </a:lnTo>
                <a:lnTo>
                  <a:pt x="1057198" y="724649"/>
                </a:lnTo>
                <a:lnTo>
                  <a:pt x="1047292" y="731126"/>
                </a:lnTo>
                <a:lnTo>
                  <a:pt x="1040599" y="740740"/>
                </a:lnTo>
                <a:lnTo>
                  <a:pt x="1038161" y="752500"/>
                </a:lnTo>
                <a:lnTo>
                  <a:pt x="1040599" y="764273"/>
                </a:lnTo>
                <a:lnTo>
                  <a:pt x="1047292" y="773887"/>
                </a:lnTo>
                <a:lnTo>
                  <a:pt x="1057198" y="780364"/>
                </a:lnTo>
                <a:lnTo>
                  <a:pt x="1069340" y="782726"/>
                </a:lnTo>
                <a:lnTo>
                  <a:pt x="1081481" y="780364"/>
                </a:lnTo>
                <a:lnTo>
                  <a:pt x="1091387" y="773887"/>
                </a:lnTo>
                <a:lnTo>
                  <a:pt x="1098080" y="764273"/>
                </a:lnTo>
                <a:lnTo>
                  <a:pt x="1100531" y="752500"/>
                </a:lnTo>
                <a:close/>
              </a:path>
              <a:path w="3324225" h="1499870">
                <a:moveTo>
                  <a:pt x="1100531" y="463156"/>
                </a:moveTo>
                <a:lnTo>
                  <a:pt x="1098080" y="451396"/>
                </a:lnTo>
                <a:lnTo>
                  <a:pt x="1091387" y="441782"/>
                </a:lnTo>
                <a:lnTo>
                  <a:pt x="1081481" y="435305"/>
                </a:lnTo>
                <a:lnTo>
                  <a:pt x="1069340" y="432930"/>
                </a:lnTo>
                <a:lnTo>
                  <a:pt x="1057198" y="435305"/>
                </a:lnTo>
                <a:lnTo>
                  <a:pt x="1047292" y="441782"/>
                </a:lnTo>
                <a:lnTo>
                  <a:pt x="1040599" y="451396"/>
                </a:lnTo>
                <a:lnTo>
                  <a:pt x="1038161" y="463156"/>
                </a:lnTo>
                <a:lnTo>
                  <a:pt x="1040599" y="474929"/>
                </a:lnTo>
                <a:lnTo>
                  <a:pt x="1047292" y="484543"/>
                </a:lnTo>
                <a:lnTo>
                  <a:pt x="1057198" y="491020"/>
                </a:lnTo>
                <a:lnTo>
                  <a:pt x="1069340" y="493382"/>
                </a:lnTo>
                <a:lnTo>
                  <a:pt x="1081481" y="491020"/>
                </a:lnTo>
                <a:lnTo>
                  <a:pt x="1091387" y="484543"/>
                </a:lnTo>
                <a:lnTo>
                  <a:pt x="1098080" y="474929"/>
                </a:lnTo>
                <a:lnTo>
                  <a:pt x="1100531" y="463156"/>
                </a:lnTo>
                <a:close/>
              </a:path>
              <a:path w="3324225" h="1499870">
                <a:moveTo>
                  <a:pt x="1100531" y="178130"/>
                </a:moveTo>
                <a:lnTo>
                  <a:pt x="1098080" y="166370"/>
                </a:lnTo>
                <a:lnTo>
                  <a:pt x="1091387" y="156768"/>
                </a:lnTo>
                <a:lnTo>
                  <a:pt x="1081481" y="150291"/>
                </a:lnTo>
                <a:lnTo>
                  <a:pt x="1069340" y="147904"/>
                </a:lnTo>
                <a:lnTo>
                  <a:pt x="1057198" y="150291"/>
                </a:lnTo>
                <a:lnTo>
                  <a:pt x="1047292" y="156768"/>
                </a:lnTo>
                <a:lnTo>
                  <a:pt x="1040599" y="166370"/>
                </a:lnTo>
                <a:lnTo>
                  <a:pt x="1038161" y="178130"/>
                </a:lnTo>
                <a:lnTo>
                  <a:pt x="1040599" y="189903"/>
                </a:lnTo>
                <a:lnTo>
                  <a:pt x="1047292" y="199517"/>
                </a:lnTo>
                <a:lnTo>
                  <a:pt x="1057198" y="205994"/>
                </a:lnTo>
                <a:lnTo>
                  <a:pt x="1069340" y="208356"/>
                </a:lnTo>
                <a:lnTo>
                  <a:pt x="1081481" y="205994"/>
                </a:lnTo>
                <a:lnTo>
                  <a:pt x="1091387" y="199517"/>
                </a:lnTo>
                <a:lnTo>
                  <a:pt x="1098080" y="189903"/>
                </a:lnTo>
                <a:lnTo>
                  <a:pt x="1100531" y="178130"/>
                </a:lnTo>
                <a:close/>
              </a:path>
              <a:path w="3324225" h="1499870">
                <a:moveTo>
                  <a:pt x="1247571" y="895007"/>
                </a:moveTo>
                <a:lnTo>
                  <a:pt x="1245108" y="883246"/>
                </a:lnTo>
                <a:lnTo>
                  <a:pt x="1238427" y="873633"/>
                </a:lnTo>
                <a:lnTo>
                  <a:pt x="1228509" y="867156"/>
                </a:lnTo>
                <a:lnTo>
                  <a:pt x="1216380" y="864781"/>
                </a:lnTo>
                <a:lnTo>
                  <a:pt x="1204239" y="867156"/>
                </a:lnTo>
                <a:lnTo>
                  <a:pt x="1194320" y="873633"/>
                </a:lnTo>
                <a:lnTo>
                  <a:pt x="1187640" y="883246"/>
                </a:lnTo>
                <a:lnTo>
                  <a:pt x="1185189" y="895007"/>
                </a:lnTo>
                <a:lnTo>
                  <a:pt x="1187640" y="906780"/>
                </a:lnTo>
                <a:lnTo>
                  <a:pt x="1194320" y="916393"/>
                </a:lnTo>
                <a:lnTo>
                  <a:pt x="1204239" y="922870"/>
                </a:lnTo>
                <a:lnTo>
                  <a:pt x="1216380" y="925233"/>
                </a:lnTo>
                <a:lnTo>
                  <a:pt x="1228509" y="922870"/>
                </a:lnTo>
                <a:lnTo>
                  <a:pt x="1238427" y="916393"/>
                </a:lnTo>
                <a:lnTo>
                  <a:pt x="1245108" y="906780"/>
                </a:lnTo>
                <a:lnTo>
                  <a:pt x="1247571" y="895007"/>
                </a:lnTo>
                <a:close/>
              </a:path>
              <a:path w="3324225" h="1499870">
                <a:moveTo>
                  <a:pt x="1247571" y="605663"/>
                </a:moveTo>
                <a:lnTo>
                  <a:pt x="1245108" y="593902"/>
                </a:lnTo>
                <a:lnTo>
                  <a:pt x="1238427" y="584301"/>
                </a:lnTo>
                <a:lnTo>
                  <a:pt x="1228509" y="577824"/>
                </a:lnTo>
                <a:lnTo>
                  <a:pt x="1216380" y="575437"/>
                </a:lnTo>
                <a:lnTo>
                  <a:pt x="1204239" y="577824"/>
                </a:lnTo>
                <a:lnTo>
                  <a:pt x="1194320" y="584301"/>
                </a:lnTo>
                <a:lnTo>
                  <a:pt x="1187640" y="593902"/>
                </a:lnTo>
                <a:lnTo>
                  <a:pt x="1185189" y="605663"/>
                </a:lnTo>
                <a:lnTo>
                  <a:pt x="1187640" y="617435"/>
                </a:lnTo>
                <a:lnTo>
                  <a:pt x="1194320" y="627049"/>
                </a:lnTo>
                <a:lnTo>
                  <a:pt x="1204239" y="633526"/>
                </a:lnTo>
                <a:lnTo>
                  <a:pt x="1216380" y="635901"/>
                </a:lnTo>
                <a:lnTo>
                  <a:pt x="1228509" y="633526"/>
                </a:lnTo>
                <a:lnTo>
                  <a:pt x="1238427" y="627049"/>
                </a:lnTo>
                <a:lnTo>
                  <a:pt x="1245108" y="617435"/>
                </a:lnTo>
                <a:lnTo>
                  <a:pt x="1247571" y="605663"/>
                </a:lnTo>
                <a:close/>
              </a:path>
              <a:path w="3324225" h="1499870">
                <a:moveTo>
                  <a:pt x="1247571" y="320649"/>
                </a:moveTo>
                <a:lnTo>
                  <a:pt x="1245108" y="308889"/>
                </a:lnTo>
                <a:lnTo>
                  <a:pt x="1238427" y="299275"/>
                </a:lnTo>
                <a:lnTo>
                  <a:pt x="1228509" y="292798"/>
                </a:lnTo>
                <a:lnTo>
                  <a:pt x="1216380" y="290410"/>
                </a:lnTo>
                <a:lnTo>
                  <a:pt x="1204239" y="292798"/>
                </a:lnTo>
                <a:lnTo>
                  <a:pt x="1194320" y="299275"/>
                </a:lnTo>
                <a:lnTo>
                  <a:pt x="1187640" y="308889"/>
                </a:lnTo>
                <a:lnTo>
                  <a:pt x="1185189" y="320649"/>
                </a:lnTo>
                <a:lnTo>
                  <a:pt x="1187640" y="332422"/>
                </a:lnTo>
                <a:lnTo>
                  <a:pt x="1194320" y="342023"/>
                </a:lnTo>
                <a:lnTo>
                  <a:pt x="1204239" y="348500"/>
                </a:lnTo>
                <a:lnTo>
                  <a:pt x="1216380" y="350875"/>
                </a:lnTo>
                <a:lnTo>
                  <a:pt x="1228509" y="348500"/>
                </a:lnTo>
                <a:lnTo>
                  <a:pt x="1238427" y="342023"/>
                </a:lnTo>
                <a:lnTo>
                  <a:pt x="1245108" y="332422"/>
                </a:lnTo>
                <a:lnTo>
                  <a:pt x="1247571" y="320649"/>
                </a:lnTo>
                <a:close/>
              </a:path>
              <a:path w="3324225" h="1499870">
                <a:moveTo>
                  <a:pt x="1247571" y="31305"/>
                </a:moveTo>
                <a:lnTo>
                  <a:pt x="1245108" y="19545"/>
                </a:lnTo>
                <a:lnTo>
                  <a:pt x="1238427" y="9931"/>
                </a:lnTo>
                <a:lnTo>
                  <a:pt x="1228509" y="3454"/>
                </a:lnTo>
                <a:lnTo>
                  <a:pt x="1216380" y="1066"/>
                </a:lnTo>
                <a:lnTo>
                  <a:pt x="1204239" y="3454"/>
                </a:lnTo>
                <a:lnTo>
                  <a:pt x="1194320" y="9931"/>
                </a:lnTo>
                <a:lnTo>
                  <a:pt x="1187640" y="19545"/>
                </a:lnTo>
                <a:lnTo>
                  <a:pt x="1185189" y="31305"/>
                </a:lnTo>
                <a:lnTo>
                  <a:pt x="1187640" y="43078"/>
                </a:lnTo>
                <a:lnTo>
                  <a:pt x="1194320" y="52679"/>
                </a:lnTo>
                <a:lnTo>
                  <a:pt x="1204239" y="59156"/>
                </a:lnTo>
                <a:lnTo>
                  <a:pt x="1216380" y="61531"/>
                </a:lnTo>
                <a:lnTo>
                  <a:pt x="1228509" y="59156"/>
                </a:lnTo>
                <a:lnTo>
                  <a:pt x="1238427" y="52679"/>
                </a:lnTo>
                <a:lnTo>
                  <a:pt x="1245108" y="43078"/>
                </a:lnTo>
                <a:lnTo>
                  <a:pt x="1247571" y="31305"/>
                </a:lnTo>
                <a:close/>
              </a:path>
              <a:path w="3324225" h="1499870">
                <a:moveTo>
                  <a:pt x="1395704" y="1037526"/>
                </a:moveTo>
                <a:lnTo>
                  <a:pt x="1393202" y="1026325"/>
                </a:lnTo>
                <a:lnTo>
                  <a:pt x="1385697" y="1015936"/>
                </a:lnTo>
                <a:lnTo>
                  <a:pt x="1374965" y="1008646"/>
                </a:lnTo>
                <a:lnTo>
                  <a:pt x="1363408" y="1006221"/>
                </a:lnTo>
                <a:lnTo>
                  <a:pt x="1351851" y="1008646"/>
                </a:lnTo>
                <a:lnTo>
                  <a:pt x="1341132" y="1015936"/>
                </a:lnTo>
                <a:lnTo>
                  <a:pt x="1336116" y="1026325"/>
                </a:lnTo>
                <a:lnTo>
                  <a:pt x="1334452" y="1037526"/>
                </a:lnTo>
                <a:lnTo>
                  <a:pt x="1336116" y="1048727"/>
                </a:lnTo>
                <a:lnTo>
                  <a:pt x="1341132" y="1059116"/>
                </a:lnTo>
                <a:lnTo>
                  <a:pt x="1351851" y="1066406"/>
                </a:lnTo>
                <a:lnTo>
                  <a:pt x="1363408" y="1068832"/>
                </a:lnTo>
                <a:lnTo>
                  <a:pt x="1374965" y="1066406"/>
                </a:lnTo>
                <a:lnTo>
                  <a:pt x="1385697" y="1059116"/>
                </a:lnTo>
                <a:lnTo>
                  <a:pt x="1393202" y="1048727"/>
                </a:lnTo>
                <a:lnTo>
                  <a:pt x="1395704" y="1037526"/>
                </a:lnTo>
                <a:close/>
              </a:path>
              <a:path w="3324225" h="1499870">
                <a:moveTo>
                  <a:pt x="1395704" y="752500"/>
                </a:moveTo>
                <a:lnTo>
                  <a:pt x="1393202" y="741311"/>
                </a:lnTo>
                <a:lnTo>
                  <a:pt x="1385697" y="730910"/>
                </a:lnTo>
                <a:lnTo>
                  <a:pt x="1374965" y="723633"/>
                </a:lnTo>
                <a:lnTo>
                  <a:pt x="1363408" y="721194"/>
                </a:lnTo>
                <a:lnTo>
                  <a:pt x="1351851" y="723633"/>
                </a:lnTo>
                <a:lnTo>
                  <a:pt x="1341132" y="730910"/>
                </a:lnTo>
                <a:lnTo>
                  <a:pt x="1336116" y="739482"/>
                </a:lnTo>
                <a:lnTo>
                  <a:pt x="1334452" y="750887"/>
                </a:lnTo>
                <a:lnTo>
                  <a:pt x="1336116" y="763104"/>
                </a:lnTo>
                <a:lnTo>
                  <a:pt x="1341132" y="774090"/>
                </a:lnTo>
                <a:lnTo>
                  <a:pt x="1351851" y="781380"/>
                </a:lnTo>
                <a:lnTo>
                  <a:pt x="1363408" y="783805"/>
                </a:lnTo>
                <a:lnTo>
                  <a:pt x="1374965" y="781380"/>
                </a:lnTo>
                <a:lnTo>
                  <a:pt x="1385697" y="774090"/>
                </a:lnTo>
                <a:lnTo>
                  <a:pt x="1393202" y="763701"/>
                </a:lnTo>
                <a:lnTo>
                  <a:pt x="1395704" y="752500"/>
                </a:lnTo>
                <a:close/>
              </a:path>
              <a:path w="3324225" h="1499870">
                <a:moveTo>
                  <a:pt x="1395704" y="463156"/>
                </a:moveTo>
                <a:lnTo>
                  <a:pt x="1393202" y="451967"/>
                </a:lnTo>
                <a:lnTo>
                  <a:pt x="1385697" y="441566"/>
                </a:lnTo>
                <a:lnTo>
                  <a:pt x="1374965" y="434289"/>
                </a:lnTo>
                <a:lnTo>
                  <a:pt x="1363408" y="431863"/>
                </a:lnTo>
                <a:lnTo>
                  <a:pt x="1351851" y="434289"/>
                </a:lnTo>
                <a:lnTo>
                  <a:pt x="1341132" y="441566"/>
                </a:lnTo>
                <a:lnTo>
                  <a:pt x="1336116" y="451967"/>
                </a:lnTo>
                <a:lnTo>
                  <a:pt x="1334452" y="463169"/>
                </a:lnTo>
                <a:lnTo>
                  <a:pt x="1336116" y="474357"/>
                </a:lnTo>
                <a:lnTo>
                  <a:pt x="1341132" y="484746"/>
                </a:lnTo>
                <a:lnTo>
                  <a:pt x="1351851" y="492036"/>
                </a:lnTo>
                <a:lnTo>
                  <a:pt x="1363408" y="494461"/>
                </a:lnTo>
                <a:lnTo>
                  <a:pt x="1374965" y="492036"/>
                </a:lnTo>
                <a:lnTo>
                  <a:pt x="1385697" y="484746"/>
                </a:lnTo>
                <a:lnTo>
                  <a:pt x="1393202" y="474357"/>
                </a:lnTo>
                <a:lnTo>
                  <a:pt x="1395704" y="463156"/>
                </a:lnTo>
                <a:close/>
              </a:path>
              <a:path w="3324225" h="1499870">
                <a:moveTo>
                  <a:pt x="1395704" y="178130"/>
                </a:moveTo>
                <a:lnTo>
                  <a:pt x="1393202" y="166941"/>
                </a:lnTo>
                <a:lnTo>
                  <a:pt x="1385697" y="156540"/>
                </a:lnTo>
                <a:lnTo>
                  <a:pt x="1374965" y="149263"/>
                </a:lnTo>
                <a:lnTo>
                  <a:pt x="1363408" y="146824"/>
                </a:lnTo>
                <a:lnTo>
                  <a:pt x="1351851" y="149263"/>
                </a:lnTo>
                <a:lnTo>
                  <a:pt x="1341132" y="156540"/>
                </a:lnTo>
                <a:lnTo>
                  <a:pt x="1336116" y="165112"/>
                </a:lnTo>
                <a:lnTo>
                  <a:pt x="1334452" y="176517"/>
                </a:lnTo>
                <a:lnTo>
                  <a:pt x="1336116" y="188734"/>
                </a:lnTo>
                <a:lnTo>
                  <a:pt x="1341132" y="199720"/>
                </a:lnTo>
                <a:lnTo>
                  <a:pt x="1351851" y="207010"/>
                </a:lnTo>
                <a:lnTo>
                  <a:pt x="1363408" y="209435"/>
                </a:lnTo>
                <a:lnTo>
                  <a:pt x="1374965" y="207010"/>
                </a:lnTo>
                <a:lnTo>
                  <a:pt x="1385697" y="199720"/>
                </a:lnTo>
                <a:lnTo>
                  <a:pt x="1393202" y="189331"/>
                </a:lnTo>
                <a:lnTo>
                  <a:pt x="1395704" y="178130"/>
                </a:lnTo>
                <a:close/>
              </a:path>
              <a:path w="3324225" h="1499870">
                <a:moveTo>
                  <a:pt x="1546098" y="1180033"/>
                </a:moveTo>
                <a:lnTo>
                  <a:pt x="1543646" y="1168273"/>
                </a:lnTo>
                <a:lnTo>
                  <a:pt x="1536954" y="1158659"/>
                </a:lnTo>
                <a:lnTo>
                  <a:pt x="1527048" y="1152182"/>
                </a:lnTo>
                <a:lnTo>
                  <a:pt x="1514906" y="1149807"/>
                </a:lnTo>
                <a:lnTo>
                  <a:pt x="1502765" y="1152182"/>
                </a:lnTo>
                <a:lnTo>
                  <a:pt x="1492846" y="1158659"/>
                </a:lnTo>
                <a:lnTo>
                  <a:pt x="1486166" y="1168273"/>
                </a:lnTo>
                <a:lnTo>
                  <a:pt x="1483715" y="1180033"/>
                </a:lnTo>
                <a:lnTo>
                  <a:pt x="1486166" y="1191806"/>
                </a:lnTo>
                <a:lnTo>
                  <a:pt x="1492846" y="1201420"/>
                </a:lnTo>
                <a:lnTo>
                  <a:pt x="1502765" y="1207897"/>
                </a:lnTo>
                <a:lnTo>
                  <a:pt x="1514906" y="1210259"/>
                </a:lnTo>
                <a:lnTo>
                  <a:pt x="1527048" y="1207897"/>
                </a:lnTo>
                <a:lnTo>
                  <a:pt x="1536954" y="1201420"/>
                </a:lnTo>
                <a:lnTo>
                  <a:pt x="1543646" y="1191806"/>
                </a:lnTo>
                <a:lnTo>
                  <a:pt x="1546098" y="1180033"/>
                </a:lnTo>
                <a:close/>
              </a:path>
              <a:path w="3324225" h="1499870">
                <a:moveTo>
                  <a:pt x="1546098" y="895007"/>
                </a:moveTo>
                <a:lnTo>
                  <a:pt x="1543646" y="883246"/>
                </a:lnTo>
                <a:lnTo>
                  <a:pt x="1536954" y="873633"/>
                </a:lnTo>
                <a:lnTo>
                  <a:pt x="1527048" y="867156"/>
                </a:lnTo>
                <a:lnTo>
                  <a:pt x="1514906" y="864781"/>
                </a:lnTo>
                <a:lnTo>
                  <a:pt x="1502765" y="867156"/>
                </a:lnTo>
                <a:lnTo>
                  <a:pt x="1492846" y="873633"/>
                </a:lnTo>
                <a:lnTo>
                  <a:pt x="1486166" y="883246"/>
                </a:lnTo>
                <a:lnTo>
                  <a:pt x="1483715" y="895007"/>
                </a:lnTo>
                <a:lnTo>
                  <a:pt x="1486166" y="906780"/>
                </a:lnTo>
                <a:lnTo>
                  <a:pt x="1492846" y="916393"/>
                </a:lnTo>
                <a:lnTo>
                  <a:pt x="1502765" y="922870"/>
                </a:lnTo>
                <a:lnTo>
                  <a:pt x="1514906" y="925233"/>
                </a:lnTo>
                <a:lnTo>
                  <a:pt x="1527048" y="922870"/>
                </a:lnTo>
                <a:lnTo>
                  <a:pt x="1536954" y="916393"/>
                </a:lnTo>
                <a:lnTo>
                  <a:pt x="1543646" y="906780"/>
                </a:lnTo>
                <a:lnTo>
                  <a:pt x="1546098" y="895007"/>
                </a:lnTo>
                <a:close/>
              </a:path>
              <a:path w="3324225" h="1499870">
                <a:moveTo>
                  <a:pt x="1546098" y="605663"/>
                </a:moveTo>
                <a:lnTo>
                  <a:pt x="1543646" y="593902"/>
                </a:lnTo>
                <a:lnTo>
                  <a:pt x="1536954" y="584301"/>
                </a:lnTo>
                <a:lnTo>
                  <a:pt x="1527048" y="577824"/>
                </a:lnTo>
                <a:lnTo>
                  <a:pt x="1514906" y="575437"/>
                </a:lnTo>
                <a:lnTo>
                  <a:pt x="1502765" y="577824"/>
                </a:lnTo>
                <a:lnTo>
                  <a:pt x="1492846" y="584301"/>
                </a:lnTo>
                <a:lnTo>
                  <a:pt x="1486166" y="593902"/>
                </a:lnTo>
                <a:lnTo>
                  <a:pt x="1483715" y="605663"/>
                </a:lnTo>
                <a:lnTo>
                  <a:pt x="1486166" y="617435"/>
                </a:lnTo>
                <a:lnTo>
                  <a:pt x="1492846" y="627049"/>
                </a:lnTo>
                <a:lnTo>
                  <a:pt x="1502765" y="633526"/>
                </a:lnTo>
                <a:lnTo>
                  <a:pt x="1514906" y="635901"/>
                </a:lnTo>
                <a:lnTo>
                  <a:pt x="1527048" y="633526"/>
                </a:lnTo>
                <a:lnTo>
                  <a:pt x="1536954" y="627049"/>
                </a:lnTo>
                <a:lnTo>
                  <a:pt x="1543646" y="617435"/>
                </a:lnTo>
                <a:lnTo>
                  <a:pt x="1546098" y="605663"/>
                </a:lnTo>
                <a:close/>
              </a:path>
              <a:path w="3324225" h="1499870">
                <a:moveTo>
                  <a:pt x="1546098" y="320649"/>
                </a:moveTo>
                <a:lnTo>
                  <a:pt x="1543646" y="308889"/>
                </a:lnTo>
                <a:lnTo>
                  <a:pt x="1536954" y="299275"/>
                </a:lnTo>
                <a:lnTo>
                  <a:pt x="1527048" y="292798"/>
                </a:lnTo>
                <a:lnTo>
                  <a:pt x="1514906" y="290410"/>
                </a:lnTo>
                <a:lnTo>
                  <a:pt x="1502765" y="292798"/>
                </a:lnTo>
                <a:lnTo>
                  <a:pt x="1492846" y="299275"/>
                </a:lnTo>
                <a:lnTo>
                  <a:pt x="1486166" y="308889"/>
                </a:lnTo>
                <a:lnTo>
                  <a:pt x="1483715" y="320649"/>
                </a:lnTo>
                <a:lnTo>
                  <a:pt x="1486166" y="332422"/>
                </a:lnTo>
                <a:lnTo>
                  <a:pt x="1492846" y="342023"/>
                </a:lnTo>
                <a:lnTo>
                  <a:pt x="1502765" y="348500"/>
                </a:lnTo>
                <a:lnTo>
                  <a:pt x="1514906" y="350875"/>
                </a:lnTo>
                <a:lnTo>
                  <a:pt x="1527048" y="348500"/>
                </a:lnTo>
                <a:lnTo>
                  <a:pt x="1536954" y="342023"/>
                </a:lnTo>
                <a:lnTo>
                  <a:pt x="1543646" y="332422"/>
                </a:lnTo>
                <a:lnTo>
                  <a:pt x="1546098" y="320649"/>
                </a:lnTo>
                <a:close/>
              </a:path>
              <a:path w="3324225" h="1499870">
                <a:moveTo>
                  <a:pt x="1546098" y="31305"/>
                </a:moveTo>
                <a:lnTo>
                  <a:pt x="1543646" y="19545"/>
                </a:lnTo>
                <a:lnTo>
                  <a:pt x="1536954" y="9931"/>
                </a:lnTo>
                <a:lnTo>
                  <a:pt x="1527048" y="3454"/>
                </a:lnTo>
                <a:lnTo>
                  <a:pt x="1514906" y="1066"/>
                </a:lnTo>
                <a:lnTo>
                  <a:pt x="1502765" y="3454"/>
                </a:lnTo>
                <a:lnTo>
                  <a:pt x="1492846" y="9931"/>
                </a:lnTo>
                <a:lnTo>
                  <a:pt x="1486166" y="19545"/>
                </a:lnTo>
                <a:lnTo>
                  <a:pt x="1483715" y="31305"/>
                </a:lnTo>
                <a:lnTo>
                  <a:pt x="1486166" y="43078"/>
                </a:lnTo>
                <a:lnTo>
                  <a:pt x="1492846" y="52679"/>
                </a:lnTo>
                <a:lnTo>
                  <a:pt x="1502765" y="59156"/>
                </a:lnTo>
                <a:lnTo>
                  <a:pt x="1514906" y="61531"/>
                </a:lnTo>
                <a:lnTo>
                  <a:pt x="1527048" y="59156"/>
                </a:lnTo>
                <a:lnTo>
                  <a:pt x="1536954" y="52679"/>
                </a:lnTo>
                <a:lnTo>
                  <a:pt x="1543646" y="43078"/>
                </a:lnTo>
                <a:lnTo>
                  <a:pt x="1546098" y="31305"/>
                </a:lnTo>
                <a:close/>
              </a:path>
              <a:path w="3324225" h="1499870">
                <a:moveTo>
                  <a:pt x="1693125" y="1037526"/>
                </a:moveTo>
                <a:lnTo>
                  <a:pt x="1690674" y="1025766"/>
                </a:lnTo>
                <a:lnTo>
                  <a:pt x="1683981" y="1016152"/>
                </a:lnTo>
                <a:lnTo>
                  <a:pt x="1674075" y="1009675"/>
                </a:lnTo>
                <a:lnTo>
                  <a:pt x="1661934" y="1007287"/>
                </a:lnTo>
                <a:lnTo>
                  <a:pt x="1649793" y="1009675"/>
                </a:lnTo>
                <a:lnTo>
                  <a:pt x="1639887" y="1016152"/>
                </a:lnTo>
                <a:lnTo>
                  <a:pt x="1633194" y="1025766"/>
                </a:lnTo>
                <a:lnTo>
                  <a:pt x="1630756" y="1037526"/>
                </a:lnTo>
                <a:lnTo>
                  <a:pt x="1633194" y="1049299"/>
                </a:lnTo>
                <a:lnTo>
                  <a:pt x="1639887" y="1058900"/>
                </a:lnTo>
                <a:lnTo>
                  <a:pt x="1649793" y="1065377"/>
                </a:lnTo>
                <a:lnTo>
                  <a:pt x="1661934" y="1067752"/>
                </a:lnTo>
                <a:lnTo>
                  <a:pt x="1674075" y="1065377"/>
                </a:lnTo>
                <a:lnTo>
                  <a:pt x="1683981" y="1058900"/>
                </a:lnTo>
                <a:lnTo>
                  <a:pt x="1690674" y="1049299"/>
                </a:lnTo>
                <a:lnTo>
                  <a:pt x="1693125" y="1037526"/>
                </a:lnTo>
                <a:close/>
              </a:path>
              <a:path w="3324225" h="1499870">
                <a:moveTo>
                  <a:pt x="1693125" y="752500"/>
                </a:moveTo>
                <a:lnTo>
                  <a:pt x="1690674" y="740740"/>
                </a:lnTo>
                <a:lnTo>
                  <a:pt x="1683981" y="731126"/>
                </a:lnTo>
                <a:lnTo>
                  <a:pt x="1674075" y="724649"/>
                </a:lnTo>
                <a:lnTo>
                  <a:pt x="1661934" y="722274"/>
                </a:lnTo>
                <a:lnTo>
                  <a:pt x="1649793" y="724649"/>
                </a:lnTo>
                <a:lnTo>
                  <a:pt x="1639887" y="731126"/>
                </a:lnTo>
                <a:lnTo>
                  <a:pt x="1633194" y="740740"/>
                </a:lnTo>
                <a:lnTo>
                  <a:pt x="1630756" y="752500"/>
                </a:lnTo>
                <a:lnTo>
                  <a:pt x="1633194" y="764273"/>
                </a:lnTo>
                <a:lnTo>
                  <a:pt x="1639887" y="773887"/>
                </a:lnTo>
                <a:lnTo>
                  <a:pt x="1649793" y="780364"/>
                </a:lnTo>
                <a:lnTo>
                  <a:pt x="1661934" y="782726"/>
                </a:lnTo>
                <a:lnTo>
                  <a:pt x="1674075" y="780364"/>
                </a:lnTo>
                <a:lnTo>
                  <a:pt x="1683981" y="773887"/>
                </a:lnTo>
                <a:lnTo>
                  <a:pt x="1690674" y="764273"/>
                </a:lnTo>
                <a:lnTo>
                  <a:pt x="1693125" y="752500"/>
                </a:lnTo>
                <a:close/>
              </a:path>
              <a:path w="3324225" h="1499870">
                <a:moveTo>
                  <a:pt x="1693125" y="463156"/>
                </a:moveTo>
                <a:lnTo>
                  <a:pt x="1690674" y="451396"/>
                </a:lnTo>
                <a:lnTo>
                  <a:pt x="1683981" y="441782"/>
                </a:lnTo>
                <a:lnTo>
                  <a:pt x="1674075" y="435305"/>
                </a:lnTo>
                <a:lnTo>
                  <a:pt x="1661934" y="432930"/>
                </a:lnTo>
                <a:lnTo>
                  <a:pt x="1649793" y="435305"/>
                </a:lnTo>
                <a:lnTo>
                  <a:pt x="1639887" y="441782"/>
                </a:lnTo>
                <a:lnTo>
                  <a:pt x="1633194" y="451396"/>
                </a:lnTo>
                <a:lnTo>
                  <a:pt x="1630756" y="463156"/>
                </a:lnTo>
                <a:lnTo>
                  <a:pt x="1633194" y="474929"/>
                </a:lnTo>
                <a:lnTo>
                  <a:pt x="1639887" y="484543"/>
                </a:lnTo>
                <a:lnTo>
                  <a:pt x="1649793" y="491020"/>
                </a:lnTo>
                <a:lnTo>
                  <a:pt x="1661934" y="493382"/>
                </a:lnTo>
                <a:lnTo>
                  <a:pt x="1674075" y="491020"/>
                </a:lnTo>
                <a:lnTo>
                  <a:pt x="1683981" y="484543"/>
                </a:lnTo>
                <a:lnTo>
                  <a:pt x="1690674" y="474929"/>
                </a:lnTo>
                <a:lnTo>
                  <a:pt x="1693125" y="463156"/>
                </a:lnTo>
                <a:close/>
              </a:path>
              <a:path w="3324225" h="1499870">
                <a:moveTo>
                  <a:pt x="1693125" y="178130"/>
                </a:moveTo>
                <a:lnTo>
                  <a:pt x="1690674" y="166370"/>
                </a:lnTo>
                <a:lnTo>
                  <a:pt x="1683981" y="156768"/>
                </a:lnTo>
                <a:lnTo>
                  <a:pt x="1674075" y="150291"/>
                </a:lnTo>
                <a:lnTo>
                  <a:pt x="1661934" y="147904"/>
                </a:lnTo>
                <a:lnTo>
                  <a:pt x="1649793" y="150291"/>
                </a:lnTo>
                <a:lnTo>
                  <a:pt x="1639887" y="156768"/>
                </a:lnTo>
                <a:lnTo>
                  <a:pt x="1633194" y="166370"/>
                </a:lnTo>
                <a:lnTo>
                  <a:pt x="1630756" y="178130"/>
                </a:lnTo>
                <a:lnTo>
                  <a:pt x="1633194" y="189903"/>
                </a:lnTo>
                <a:lnTo>
                  <a:pt x="1639887" y="199517"/>
                </a:lnTo>
                <a:lnTo>
                  <a:pt x="1649793" y="205994"/>
                </a:lnTo>
                <a:lnTo>
                  <a:pt x="1661934" y="208356"/>
                </a:lnTo>
                <a:lnTo>
                  <a:pt x="1674075" y="205994"/>
                </a:lnTo>
                <a:lnTo>
                  <a:pt x="1683981" y="199517"/>
                </a:lnTo>
                <a:lnTo>
                  <a:pt x="1690674" y="189903"/>
                </a:lnTo>
                <a:lnTo>
                  <a:pt x="1693125" y="178130"/>
                </a:lnTo>
                <a:close/>
              </a:path>
              <a:path w="3324225" h="1499870">
                <a:moveTo>
                  <a:pt x="1694243" y="1326870"/>
                </a:moveTo>
                <a:lnTo>
                  <a:pt x="1691728" y="1315669"/>
                </a:lnTo>
                <a:lnTo>
                  <a:pt x="1684223" y="1305267"/>
                </a:lnTo>
                <a:lnTo>
                  <a:pt x="1673491" y="1297990"/>
                </a:lnTo>
                <a:lnTo>
                  <a:pt x="1661934" y="1295552"/>
                </a:lnTo>
                <a:lnTo>
                  <a:pt x="1650377" y="1297990"/>
                </a:lnTo>
                <a:lnTo>
                  <a:pt x="1639658" y="1305267"/>
                </a:lnTo>
                <a:lnTo>
                  <a:pt x="1632140" y="1313840"/>
                </a:lnTo>
                <a:lnTo>
                  <a:pt x="1629638" y="1325245"/>
                </a:lnTo>
                <a:lnTo>
                  <a:pt x="1632140" y="1337462"/>
                </a:lnTo>
                <a:lnTo>
                  <a:pt x="1639658" y="1348460"/>
                </a:lnTo>
                <a:lnTo>
                  <a:pt x="1650377" y="1355750"/>
                </a:lnTo>
                <a:lnTo>
                  <a:pt x="1661934" y="1358176"/>
                </a:lnTo>
                <a:lnTo>
                  <a:pt x="1673491" y="1355750"/>
                </a:lnTo>
                <a:lnTo>
                  <a:pt x="1684223" y="1348460"/>
                </a:lnTo>
                <a:lnTo>
                  <a:pt x="1691728" y="1338072"/>
                </a:lnTo>
                <a:lnTo>
                  <a:pt x="1694243" y="1326870"/>
                </a:lnTo>
                <a:close/>
              </a:path>
              <a:path w="3324225" h="1499870">
                <a:moveTo>
                  <a:pt x="1840166" y="1469377"/>
                </a:moveTo>
                <a:lnTo>
                  <a:pt x="1837715" y="1457617"/>
                </a:lnTo>
                <a:lnTo>
                  <a:pt x="1831022" y="1448003"/>
                </a:lnTo>
                <a:lnTo>
                  <a:pt x="1821116" y="1441526"/>
                </a:lnTo>
                <a:lnTo>
                  <a:pt x="1808975" y="1439151"/>
                </a:lnTo>
                <a:lnTo>
                  <a:pt x="1796834" y="1441526"/>
                </a:lnTo>
                <a:lnTo>
                  <a:pt x="1786915" y="1448003"/>
                </a:lnTo>
                <a:lnTo>
                  <a:pt x="1780235" y="1457617"/>
                </a:lnTo>
                <a:lnTo>
                  <a:pt x="1777784" y="1469377"/>
                </a:lnTo>
                <a:lnTo>
                  <a:pt x="1780235" y="1481150"/>
                </a:lnTo>
                <a:lnTo>
                  <a:pt x="1786915" y="1490764"/>
                </a:lnTo>
                <a:lnTo>
                  <a:pt x="1796834" y="1497241"/>
                </a:lnTo>
                <a:lnTo>
                  <a:pt x="1808975" y="1499603"/>
                </a:lnTo>
                <a:lnTo>
                  <a:pt x="1821116" y="1497241"/>
                </a:lnTo>
                <a:lnTo>
                  <a:pt x="1831022" y="1490764"/>
                </a:lnTo>
                <a:lnTo>
                  <a:pt x="1837715" y="1481150"/>
                </a:lnTo>
                <a:lnTo>
                  <a:pt x="1840166" y="1469377"/>
                </a:lnTo>
                <a:close/>
              </a:path>
              <a:path w="3324225" h="1499870">
                <a:moveTo>
                  <a:pt x="1840166" y="1180033"/>
                </a:moveTo>
                <a:lnTo>
                  <a:pt x="1837715" y="1168273"/>
                </a:lnTo>
                <a:lnTo>
                  <a:pt x="1831022" y="1158659"/>
                </a:lnTo>
                <a:lnTo>
                  <a:pt x="1821116" y="1152182"/>
                </a:lnTo>
                <a:lnTo>
                  <a:pt x="1808975" y="1149807"/>
                </a:lnTo>
                <a:lnTo>
                  <a:pt x="1796834" y="1152182"/>
                </a:lnTo>
                <a:lnTo>
                  <a:pt x="1786915" y="1158659"/>
                </a:lnTo>
                <a:lnTo>
                  <a:pt x="1780235" y="1168273"/>
                </a:lnTo>
                <a:lnTo>
                  <a:pt x="1777784" y="1180033"/>
                </a:lnTo>
                <a:lnTo>
                  <a:pt x="1780235" y="1191806"/>
                </a:lnTo>
                <a:lnTo>
                  <a:pt x="1786915" y="1201420"/>
                </a:lnTo>
                <a:lnTo>
                  <a:pt x="1796834" y="1207897"/>
                </a:lnTo>
                <a:lnTo>
                  <a:pt x="1808975" y="1210259"/>
                </a:lnTo>
                <a:lnTo>
                  <a:pt x="1821116" y="1207897"/>
                </a:lnTo>
                <a:lnTo>
                  <a:pt x="1831022" y="1201420"/>
                </a:lnTo>
                <a:lnTo>
                  <a:pt x="1837715" y="1191806"/>
                </a:lnTo>
                <a:lnTo>
                  <a:pt x="1840166" y="1180033"/>
                </a:lnTo>
                <a:close/>
              </a:path>
              <a:path w="3324225" h="1499870">
                <a:moveTo>
                  <a:pt x="1840166" y="895007"/>
                </a:moveTo>
                <a:lnTo>
                  <a:pt x="1837715" y="883246"/>
                </a:lnTo>
                <a:lnTo>
                  <a:pt x="1831022" y="873633"/>
                </a:lnTo>
                <a:lnTo>
                  <a:pt x="1821116" y="867156"/>
                </a:lnTo>
                <a:lnTo>
                  <a:pt x="1808975" y="864781"/>
                </a:lnTo>
                <a:lnTo>
                  <a:pt x="1796834" y="867156"/>
                </a:lnTo>
                <a:lnTo>
                  <a:pt x="1786915" y="873633"/>
                </a:lnTo>
                <a:lnTo>
                  <a:pt x="1780235" y="883246"/>
                </a:lnTo>
                <a:lnTo>
                  <a:pt x="1777784" y="895007"/>
                </a:lnTo>
                <a:lnTo>
                  <a:pt x="1780235" y="906780"/>
                </a:lnTo>
                <a:lnTo>
                  <a:pt x="1786915" y="916393"/>
                </a:lnTo>
                <a:lnTo>
                  <a:pt x="1796834" y="922870"/>
                </a:lnTo>
                <a:lnTo>
                  <a:pt x="1808975" y="925233"/>
                </a:lnTo>
                <a:lnTo>
                  <a:pt x="1821116" y="922870"/>
                </a:lnTo>
                <a:lnTo>
                  <a:pt x="1831022" y="916393"/>
                </a:lnTo>
                <a:lnTo>
                  <a:pt x="1837715" y="906780"/>
                </a:lnTo>
                <a:lnTo>
                  <a:pt x="1840166" y="895007"/>
                </a:lnTo>
                <a:close/>
              </a:path>
              <a:path w="3324225" h="1499870">
                <a:moveTo>
                  <a:pt x="1840166" y="605663"/>
                </a:moveTo>
                <a:lnTo>
                  <a:pt x="1837715" y="593902"/>
                </a:lnTo>
                <a:lnTo>
                  <a:pt x="1831022" y="584301"/>
                </a:lnTo>
                <a:lnTo>
                  <a:pt x="1821116" y="577824"/>
                </a:lnTo>
                <a:lnTo>
                  <a:pt x="1808975" y="575437"/>
                </a:lnTo>
                <a:lnTo>
                  <a:pt x="1796834" y="577824"/>
                </a:lnTo>
                <a:lnTo>
                  <a:pt x="1786915" y="584301"/>
                </a:lnTo>
                <a:lnTo>
                  <a:pt x="1780235" y="593902"/>
                </a:lnTo>
                <a:lnTo>
                  <a:pt x="1777784" y="605663"/>
                </a:lnTo>
                <a:lnTo>
                  <a:pt x="1780235" y="617435"/>
                </a:lnTo>
                <a:lnTo>
                  <a:pt x="1786915" y="627049"/>
                </a:lnTo>
                <a:lnTo>
                  <a:pt x="1796834" y="633526"/>
                </a:lnTo>
                <a:lnTo>
                  <a:pt x="1808975" y="635901"/>
                </a:lnTo>
                <a:lnTo>
                  <a:pt x="1821116" y="633526"/>
                </a:lnTo>
                <a:lnTo>
                  <a:pt x="1831022" y="627049"/>
                </a:lnTo>
                <a:lnTo>
                  <a:pt x="1837715" y="617435"/>
                </a:lnTo>
                <a:lnTo>
                  <a:pt x="1840166" y="605663"/>
                </a:lnTo>
                <a:close/>
              </a:path>
              <a:path w="3324225" h="1499870">
                <a:moveTo>
                  <a:pt x="1840166" y="320649"/>
                </a:moveTo>
                <a:lnTo>
                  <a:pt x="1837715" y="308889"/>
                </a:lnTo>
                <a:lnTo>
                  <a:pt x="1831022" y="299275"/>
                </a:lnTo>
                <a:lnTo>
                  <a:pt x="1821116" y="292798"/>
                </a:lnTo>
                <a:lnTo>
                  <a:pt x="1808975" y="290410"/>
                </a:lnTo>
                <a:lnTo>
                  <a:pt x="1796834" y="292798"/>
                </a:lnTo>
                <a:lnTo>
                  <a:pt x="1786915" y="299275"/>
                </a:lnTo>
                <a:lnTo>
                  <a:pt x="1780235" y="308889"/>
                </a:lnTo>
                <a:lnTo>
                  <a:pt x="1777784" y="320649"/>
                </a:lnTo>
                <a:lnTo>
                  <a:pt x="1780235" y="332422"/>
                </a:lnTo>
                <a:lnTo>
                  <a:pt x="1786915" y="342023"/>
                </a:lnTo>
                <a:lnTo>
                  <a:pt x="1796834" y="348500"/>
                </a:lnTo>
                <a:lnTo>
                  <a:pt x="1808975" y="350875"/>
                </a:lnTo>
                <a:lnTo>
                  <a:pt x="1821116" y="348500"/>
                </a:lnTo>
                <a:lnTo>
                  <a:pt x="1831022" y="342023"/>
                </a:lnTo>
                <a:lnTo>
                  <a:pt x="1837715" y="332422"/>
                </a:lnTo>
                <a:lnTo>
                  <a:pt x="1840166" y="320649"/>
                </a:lnTo>
                <a:close/>
              </a:path>
              <a:path w="3324225" h="1499870">
                <a:moveTo>
                  <a:pt x="1840166" y="31305"/>
                </a:moveTo>
                <a:lnTo>
                  <a:pt x="1837715" y="19545"/>
                </a:lnTo>
                <a:lnTo>
                  <a:pt x="1831022" y="9931"/>
                </a:lnTo>
                <a:lnTo>
                  <a:pt x="1821116" y="3454"/>
                </a:lnTo>
                <a:lnTo>
                  <a:pt x="1808975" y="1066"/>
                </a:lnTo>
                <a:lnTo>
                  <a:pt x="1796834" y="3454"/>
                </a:lnTo>
                <a:lnTo>
                  <a:pt x="1786915" y="9931"/>
                </a:lnTo>
                <a:lnTo>
                  <a:pt x="1780235" y="19545"/>
                </a:lnTo>
                <a:lnTo>
                  <a:pt x="1777784" y="31305"/>
                </a:lnTo>
                <a:lnTo>
                  <a:pt x="1780235" y="43078"/>
                </a:lnTo>
                <a:lnTo>
                  <a:pt x="1786915" y="52679"/>
                </a:lnTo>
                <a:lnTo>
                  <a:pt x="1796834" y="59156"/>
                </a:lnTo>
                <a:lnTo>
                  <a:pt x="1808975" y="61531"/>
                </a:lnTo>
                <a:lnTo>
                  <a:pt x="1821116" y="59156"/>
                </a:lnTo>
                <a:lnTo>
                  <a:pt x="1831022" y="52679"/>
                </a:lnTo>
                <a:lnTo>
                  <a:pt x="1837715" y="43078"/>
                </a:lnTo>
                <a:lnTo>
                  <a:pt x="1840166" y="31305"/>
                </a:lnTo>
                <a:close/>
              </a:path>
              <a:path w="3324225" h="1499870">
                <a:moveTo>
                  <a:pt x="1988299" y="1326870"/>
                </a:moveTo>
                <a:lnTo>
                  <a:pt x="1985797" y="1315669"/>
                </a:lnTo>
                <a:lnTo>
                  <a:pt x="1978279" y="1305267"/>
                </a:lnTo>
                <a:lnTo>
                  <a:pt x="1967560" y="1297990"/>
                </a:lnTo>
                <a:lnTo>
                  <a:pt x="1956003" y="1295552"/>
                </a:lnTo>
                <a:lnTo>
                  <a:pt x="1944446" y="1297990"/>
                </a:lnTo>
                <a:lnTo>
                  <a:pt x="1933727" y="1305267"/>
                </a:lnTo>
                <a:lnTo>
                  <a:pt x="1928710" y="1313840"/>
                </a:lnTo>
                <a:lnTo>
                  <a:pt x="1927047" y="1325245"/>
                </a:lnTo>
                <a:lnTo>
                  <a:pt x="1928710" y="1337462"/>
                </a:lnTo>
                <a:lnTo>
                  <a:pt x="1933727" y="1348460"/>
                </a:lnTo>
                <a:lnTo>
                  <a:pt x="1944446" y="1355750"/>
                </a:lnTo>
                <a:lnTo>
                  <a:pt x="1956003" y="1358176"/>
                </a:lnTo>
                <a:lnTo>
                  <a:pt x="1967560" y="1355750"/>
                </a:lnTo>
                <a:lnTo>
                  <a:pt x="1978279" y="1348460"/>
                </a:lnTo>
                <a:lnTo>
                  <a:pt x="1985797" y="1338072"/>
                </a:lnTo>
                <a:lnTo>
                  <a:pt x="1988299" y="1326870"/>
                </a:lnTo>
                <a:close/>
              </a:path>
              <a:path w="3324225" h="1499870">
                <a:moveTo>
                  <a:pt x="1991652" y="1037526"/>
                </a:moveTo>
                <a:lnTo>
                  <a:pt x="1989201" y="1025766"/>
                </a:lnTo>
                <a:lnTo>
                  <a:pt x="1982508" y="1016152"/>
                </a:lnTo>
                <a:lnTo>
                  <a:pt x="1972602" y="1009675"/>
                </a:lnTo>
                <a:lnTo>
                  <a:pt x="1960460" y="1007287"/>
                </a:lnTo>
                <a:lnTo>
                  <a:pt x="1948319" y="1009675"/>
                </a:lnTo>
                <a:lnTo>
                  <a:pt x="1938413" y="1016152"/>
                </a:lnTo>
                <a:lnTo>
                  <a:pt x="1931720" y="1025766"/>
                </a:lnTo>
                <a:lnTo>
                  <a:pt x="1929282" y="1037526"/>
                </a:lnTo>
                <a:lnTo>
                  <a:pt x="1931720" y="1049299"/>
                </a:lnTo>
                <a:lnTo>
                  <a:pt x="1938413" y="1058900"/>
                </a:lnTo>
                <a:lnTo>
                  <a:pt x="1948319" y="1065377"/>
                </a:lnTo>
                <a:lnTo>
                  <a:pt x="1960460" y="1067752"/>
                </a:lnTo>
                <a:lnTo>
                  <a:pt x="1972602" y="1065377"/>
                </a:lnTo>
                <a:lnTo>
                  <a:pt x="1982508" y="1058900"/>
                </a:lnTo>
                <a:lnTo>
                  <a:pt x="1989201" y="1049299"/>
                </a:lnTo>
                <a:lnTo>
                  <a:pt x="1991652" y="1037526"/>
                </a:lnTo>
                <a:close/>
              </a:path>
              <a:path w="3324225" h="1499870">
                <a:moveTo>
                  <a:pt x="1991652" y="752500"/>
                </a:moveTo>
                <a:lnTo>
                  <a:pt x="1989201" y="740740"/>
                </a:lnTo>
                <a:lnTo>
                  <a:pt x="1982508" y="731126"/>
                </a:lnTo>
                <a:lnTo>
                  <a:pt x="1972602" y="724649"/>
                </a:lnTo>
                <a:lnTo>
                  <a:pt x="1960460" y="722274"/>
                </a:lnTo>
                <a:lnTo>
                  <a:pt x="1948319" y="724649"/>
                </a:lnTo>
                <a:lnTo>
                  <a:pt x="1938413" y="731126"/>
                </a:lnTo>
                <a:lnTo>
                  <a:pt x="1931720" y="740740"/>
                </a:lnTo>
                <a:lnTo>
                  <a:pt x="1929282" y="752500"/>
                </a:lnTo>
                <a:lnTo>
                  <a:pt x="1931720" y="764273"/>
                </a:lnTo>
                <a:lnTo>
                  <a:pt x="1938413" y="773887"/>
                </a:lnTo>
                <a:lnTo>
                  <a:pt x="1948319" y="780364"/>
                </a:lnTo>
                <a:lnTo>
                  <a:pt x="1960460" y="782726"/>
                </a:lnTo>
                <a:lnTo>
                  <a:pt x="1972602" y="780364"/>
                </a:lnTo>
                <a:lnTo>
                  <a:pt x="1982508" y="773887"/>
                </a:lnTo>
                <a:lnTo>
                  <a:pt x="1989201" y="764273"/>
                </a:lnTo>
                <a:lnTo>
                  <a:pt x="1991652" y="752500"/>
                </a:lnTo>
                <a:close/>
              </a:path>
              <a:path w="3324225" h="1499870">
                <a:moveTo>
                  <a:pt x="1991652" y="463156"/>
                </a:moveTo>
                <a:lnTo>
                  <a:pt x="1989201" y="451396"/>
                </a:lnTo>
                <a:lnTo>
                  <a:pt x="1982508" y="441782"/>
                </a:lnTo>
                <a:lnTo>
                  <a:pt x="1972602" y="435305"/>
                </a:lnTo>
                <a:lnTo>
                  <a:pt x="1960460" y="432930"/>
                </a:lnTo>
                <a:lnTo>
                  <a:pt x="1948319" y="435305"/>
                </a:lnTo>
                <a:lnTo>
                  <a:pt x="1938413" y="441782"/>
                </a:lnTo>
                <a:lnTo>
                  <a:pt x="1931720" y="451396"/>
                </a:lnTo>
                <a:lnTo>
                  <a:pt x="1929282" y="463156"/>
                </a:lnTo>
                <a:lnTo>
                  <a:pt x="1931720" y="474929"/>
                </a:lnTo>
                <a:lnTo>
                  <a:pt x="1938413" y="484543"/>
                </a:lnTo>
                <a:lnTo>
                  <a:pt x="1948319" y="491020"/>
                </a:lnTo>
                <a:lnTo>
                  <a:pt x="1960460" y="493382"/>
                </a:lnTo>
                <a:lnTo>
                  <a:pt x="1972602" y="491020"/>
                </a:lnTo>
                <a:lnTo>
                  <a:pt x="1982508" y="484543"/>
                </a:lnTo>
                <a:lnTo>
                  <a:pt x="1989201" y="474929"/>
                </a:lnTo>
                <a:lnTo>
                  <a:pt x="1991652" y="463156"/>
                </a:lnTo>
                <a:close/>
              </a:path>
              <a:path w="3324225" h="1499870">
                <a:moveTo>
                  <a:pt x="1991652" y="178130"/>
                </a:moveTo>
                <a:lnTo>
                  <a:pt x="1989201" y="166370"/>
                </a:lnTo>
                <a:lnTo>
                  <a:pt x="1982508" y="156768"/>
                </a:lnTo>
                <a:lnTo>
                  <a:pt x="1972602" y="150291"/>
                </a:lnTo>
                <a:lnTo>
                  <a:pt x="1960460" y="147904"/>
                </a:lnTo>
                <a:lnTo>
                  <a:pt x="1948319" y="150291"/>
                </a:lnTo>
                <a:lnTo>
                  <a:pt x="1938413" y="156768"/>
                </a:lnTo>
                <a:lnTo>
                  <a:pt x="1931720" y="166370"/>
                </a:lnTo>
                <a:lnTo>
                  <a:pt x="1929282" y="178130"/>
                </a:lnTo>
                <a:lnTo>
                  <a:pt x="1931720" y="189903"/>
                </a:lnTo>
                <a:lnTo>
                  <a:pt x="1938413" y="199517"/>
                </a:lnTo>
                <a:lnTo>
                  <a:pt x="1948319" y="205994"/>
                </a:lnTo>
                <a:lnTo>
                  <a:pt x="1960460" y="208356"/>
                </a:lnTo>
                <a:lnTo>
                  <a:pt x="1972602" y="205994"/>
                </a:lnTo>
                <a:lnTo>
                  <a:pt x="1982508" y="199517"/>
                </a:lnTo>
                <a:lnTo>
                  <a:pt x="1989201" y="189903"/>
                </a:lnTo>
                <a:lnTo>
                  <a:pt x="1991652" y="178130"/>
                </a:lnTo>
                <a:close/>
              </a:path>
              <a:path w="3324225" h="1499870">
                <a:moveTo>
                  <a:pt x="2138692" y="1180033"/>
                </a:moveTo>
                <a:lnTo>
                  <a:pt x="2136229" y="1168273"/>
                </a:lnTo>
                <a:lnTo>
                  <a:pt x="2129548" y="1158659"/>
                </a:lnTo>
                <a:lnTo>
                  <a:pt x="2119630" y="1152182"/>
                </a:lnTo>
                <a:lnTo>
                  <a:pt x="2107501" y="1149807"/>
                </a:lnTo>
                <a:lnTo>
                  <a:pt x="2095360" y="1152182"/>
                </a:lnTo>
                <a:lnTo>
                  <a:pt x="2085441" y="1158659"/>
                </a:lnTo>
                <a:lnTo>
                  <a:pt x="2078761" y="1168273"/>
                </a:lnTo>
                <a:lnTo>
                  <a:pt x="2076310" y="1180033"/>
                </a:lnTo>
                <a:lnTo>
                  <a:pt x="2078761" y="1191806"/>
                </a:lnTo>
                <a:lnTo>
                  <a:pt x="2085441" y="1201420"/>
                </a:lnTo>
                <a:lnTo>
                  <a:pt x="2095360" y="1207897"/>
                </a:lnTo>
                <a:lnTo>
                  <a:pt x="2107501" y="1210259"/>
                </a:lnTo>
                <a:lnTo>
                  <a:pt x="2119630" y="1207897"/>
                </a:lnTo>
                <a:lnTo>
                  <a:pt x="2129548" y="1201420"/>
                </a:lnTo>
                <a:lnTo>
                  <a:pt x="2136229" y="1191806"/>
                </a:lnTo>
                <a:lnTo>
                  <a:pt x="2138692" y="1180033"/>
                </a:lnTo>
                <a:close/>
              </a:path>
              <a:path w="3324225" h="1499870">
                <a:moveTo>
                  <a:pt x="2138692" y="895007"/>
                </a:moveTo>
                <a:lnTo>
                  <a:pt x="2136229" y="883246"/>
                </a:lnTo>
                <a:lnTo>
                  <a:pt x="2129548" y="873633"/>
                </a:lnTo>
                <a:lnTo>
                  <a:pt x="2119630" y="867156"/>
                </a:lnTo>
                <a:lnTo>
                  <a:pt x="2107501" y="864781"/>
                </a:lnTo>
                <a:lnTo>
                  <a:pt x="2095360" y="867156"/>
                </a:lnTo>
                <a:lnTo>
                  <a:pt x="2085441" y="873633"/>
                </a:lnTo>
                <a:lnTo>
                  <a:pt x="2078761" y="883246"/>
                </a:lnTo>
                <a:lnTo>
                  <a:pt x="2076310" y="895007"/>
                </a:lnTo>
                <a:lnTo>
                  <a:pt x="2078761" y="906780"/>
                </a:lnTo>
                <a:lnTo>
                  <a:pt x="2085441" y="916393"/>
                </a:lnTo>
                <a:lnTo>
                  <a:pt x="2095360" y="922870"/>
                </a:lnTo>
                <a:lnTo>
                  <a:pt x="2107501" y="925233"/>
                </a:lnTo>
                <a:lnTo>
                  <a:pt x="2119630" y="922870"/>
                </a:lnTo>
                <a:lnTo>
                  <a:pt x="2129548" y="916393"/>
                </a:lnTo>
                <a:lnTo>
                  <a:pt x="2136229" y="906780"/>
                </a:lnTo>
                <a:lnTo>
                  <a:pt x="2138692" y="895007"/>
                </a:lnTo>
                <a:close/>
              </a:path>
              <a:path w="3324225" h="1499870">
                <a:moveTo>
                  <a:pt x="2138692" y="605663"/>
                </a:moveTo>
                <a:lnTo>
                  <a:pt x="2136229" y="593902"/>
                </a:lnTo>
                <a:lnTo>
                  <a:pt x="2129548" y="584301"/>
                </a:lnTo>
                <a:lnTo>
                  <a:pt x="2119630" y="577824"/>
                </a:lnTo>
                <a:lnTo>
                  <a:pt x="2107501" y="575437"/>
                </a:lnTo>
                <a:lnTo>
                  <a:pt x="2095360" y="577824"/>
                </a:lnTo>
                <a:lnTo>
                  <a:pt x="2085441" y="584301"/>
                </a:lnTo>
                <a:lnTo>
                  <a:pt x="2078761" y="593902"/>
                </a:lnTo>
                <a:lnTo>
                  <a:pt x="2076310" y="605663"/>
                </a:lnTo>
                <a:lnTo>
                  <a:pt x="2078761" y="617435"/>
                </a:lnTo>
                <a:lnTo>
                  <a:pt x="2085441" y="627049"/>
                </a:lnTo>
                <a:lnTo>
                  <a:pt x="2095360" y="633526"/>
                </a:lnTo>
                <a:lnTo>
                  <a:pt x="2107501" y="635901"/>
                </a:lnTo>
                <a:lnTo>
                  <a:pt x="2119630" y="633526"/>
                </a:lnTo>
                <a:lnTo>
                  <a:pt x="2129548" y="627049"/>
                </a:lnTo>
                <a:lnTo>
                  <a:pt x="2136229" y="617435"/>
                </a:lnTo>
                <a:lnTo>
                  <a:pt x="2138692" y="605663"/>
                </a:lnTo>
                <a:close/>
              </a:path>
              <a:path w="3324225" h="1499870">
                <a:moveTo>
                  <a:pt x="2138692" y="320649"/>
                </a:moveTo>
                <a:lnTo>
                  <a:pt x="2136229" y="308889"/>
                </a:lnTo>
                <a:lnTo>
                  <a:pt x="2129548" y="299275"/>
                </a:lnTo>
                <a:lnTo>
                  <a:pt x="2119630" y="292798"/>
                </a:lnTo>
                <a:lnTo>
                  <a:pt x="2107501" y="290410"/>
                </a:lnTo>
                <a:lnTo>
                  <a:pt x="2095360" y="292798"/>
                </a:lnTo>
                <a:lnTo>
                  <a:pt x="2085441" y="299275"/>
                </a:lnTo>
                <a:lnTo>
                  <a:pt x="2078761" y="308889"/>
                </a:lnTo>
                <a:lnTo>
                  <a:pt x="2076310" y="320649"/>
                </a:lnTo>
                <a:lnTo>
                  <a:pt x="2078761" y="332422"/>
                </a:lnTo>
                <a:lnTo>
                  <a:pt x="2085441" y="342023"/>
                </a:lnTo>
                <a:lnTo>
                  <a:pt x="2095360" y="348500"/>
                </a:lnTo>
                <a:lnTo>
                  <a:pt x="2107501" y="350875"/>
                </a:lnTo>
                <a:lnTo>
                  <a:pt x="2119630" y="348500"/>
                </a:lnTo>
                <a:lnTo>
                  <a:pt x="2129548" y="342023"/>
                </a:lnTo>
                <a:lnTo>
                  <a:pt x="2136229" y="332422"/>
                </a:lnTo>
                <a:lnTo>
                  <a:pt x="2138692" y="320649"/>
                </a:lnTo>
                <a:close/>
              </a:path>
              <a:path w="3324225" h="1499870">
                <a:moveTo>
                  <a:pt x="2138692" y="31305"/>
                </a:moveTo>
                <a:lnTo>
                  <a:pt x="2136229" y="19545"/>
                </a:lnTo>
                <a:lnTo>
                  <a:pt x="2129548" y="9931"/>
                </a:lnTo>
                <a:lnTo>
                  <a:pt x="2119630" y="3454"/>
                </a:lnTo>
                <a:lnTo>
                  <a:pt x="2107501" y="1066"/>
                </a:lnTo>
                <a:lnTo>
                  <a:pt x="2095360" y="3454"/>
                </a:lnTo>
                <a:lnTo>
                  <a:pt x="2085441" y="9931"/>
                </a:lnTo>
                <a:lnTo>
                  <a:pt x="2078761" y="19545"/>
                </a:lnTo>
                <a:lnTo>
                  <a:pt x="2076310" y="31305"/>
                </a:lnTo>
                <a:lnTo>
                  <a:pt x="2078761" y="43078"/>
                </a:lnTo>
                <a:lnTo>
                  <a:pt x="2085441" y="52679"/>
                </a:lnTo>
                <a:lnTo>
                  <a:pt x="2095360" y="59156"/>
                </a:lnTo>
                <a:lnTo>
                  <a:pt x="2107501" y="61531"/>
                </a:lnTo>
                <a:lnTo>
                  <a:pt x="2119630" y="59156"/>
                </a:lnTo>
                <a:lnTo>
                  <a:pt x="2129548" y="52679"/>
                </a:lnTo>
                <a:lnTo>
                  <a:pt x="2136229" y="43078"/>
                </a:lnTo>
                <a:lnTo>
                  <a:pt x="2138692" y="31305"/>
                </a:lnTo>
                <a:close/>
              </a:path>
              <a:path w="3324225" h="1499870">
                <a:moveTo>
                  <a:pt x="2285733" y="1037526"/>
                </a:moveTo>
                <a:lnTo>
                  <a:pt x="2283269" y="1025766"/>
                </a:lnTo>
                <a:lnTo>
                  <a:pt x="2276589" y="1016152"/>
                </a:lnTo>
                <a:lnTo>
                  <a:pt x="2266670" y="1009675"/>
                </a:lnTo>
                <a:lnTo>
                  <a:pt x="2254542" y="1007287"/>
                </a:lnTo>
                <a:lnTo>
                  <a:pt x="2242388" y="1009675"/>
                </a:lnTo>
                <a:lnTo>
                  <a:pt x="2232482" y="1016152"/>
                </a:lnTo>
                <a:lnTo>
                  <a:pt x="2225789" y="1025766"/>
                </a:lnTo>
                <a:lnTo>
                  <a:pt x="2223351" y="1037526"/>
                </a:lnTo>
                <a:lnTo>
                  <a:pt x="2225789" y="1049299"/>
                </a:lnTo>
                <a:lnTo>
                  <a:pt x="2232482" y="1058900"/>
                </a:lnTo>
                <a:lnTo>
                  <a:pt x="2242388" y="1065377"/>
                </a:lnTo>
                <a:lnTo>
                  <a:pt x="2254542" y="1067752"/>
                </a:lnTo>
                <a:lnTo>
                  <a:pt x="2266670" y="1065377"/>
                </a:lnTo>
                <a:lnTo>
                  <a:pt x="2276589" y="1058900"/>
                </a:lnTo>
                <a:lnTo>
                  <a:pt x="2283269" y="1049299"/>
                </a:lnTo>
                <a:lnTo>
                  <a:pt x="2285733" y="1037526"/>
                </a:lnTo>
                <a:close/>
              </a:path>
              <a:path w="3324225" h="1499870">
                <a:moveTo>
                  <a:pt x="2285733" y="752500"/>
                </a:moveTo>
                <a:lnTo>
                  <a:pt x="2283269" y="740740"/>
                </a:lnTo>
                <a:lnTo>
                  <a:pt x="2276589" y="731126"/>
                </a:lnTo>
                <a:lnTo>
                  <a:pt x="2266670" y="724649"/>
                </a:lnTo>
                <a:lnTo>
                  <a:pt x="2254542" y="722274"/>
                </a:lnTo>
                <a:lnTo>
                  <a:pt x="2242388" y="724649"/>
                </a:lnTo>
                <a:lnTo>
                  <a:pt x="2232482" y="731126"/>
                </a:lnTo>
                <a:lnTo>
                  <a:pt x="2225789" y="740740"/>
                </a:lnTo>
                <a:lnTo>
                  <a:pt x="2223351" y="752500"/>
                </a:lnTo>
                <a:lnTo>
                  <a:pt x="2225789" y="764273"/>
                </a:lnTo>
                <a:lnTo>
                  <a:pt x="2232482" y="773887"/>
                </a:lnTo>
                <a:lnTo>
                  <a:pt x="2242388" y="780364"/>
                </a:lnTo>
                <a:lnTo>
                  <a:pt x="2254542" y="782726"/>
                </a:lnTo>
                <a:lnTo>
                  <a:pt x="2266670" y="780364"/>
                </a:lnTo>
                <a:lnTo>
                  <a:pt x="2276589" y="773887"/>
                </a:lnTo>
                <a:lnTo>
                  <a:pt x="2283269" y="764273"/>
                </a:lnTo>
                <a:lnTo>
                  <a:pt x="2285733" y="752500"/>
                </a:lnTo>
                <a:close/>
              </a:path>
              <a:path w="3324225" h="1499870">
                <a:moveTo>
                  <a:pt x="2285733" y="463156"/>
                </a:moveTo>
                <a:lnTo>
                  <a:pt x="2283269" y="451396"/>
                </a:lnTo>
                <a:lnTo>
                  <a:pt x="2276589" y="441782"/>
                </a:lnTo>
                <a:lnTo>
                  <a:pt x="2266670" y="435305"/>
                </a:lnTo>
                <a:lnTo>
                  <a:pt x="2254542" y="432930"/>
                </a:lnTo>
                <a:lnTo>
                  <a:pt x="2242388" y="435305"/>
                </a:lnTo>
                <a:lnTo>
                  <a:pt x="2232482" y="441782"/>
                </a:lnTo>
                <a:lnTo>
                  <a:pt x="2225789" y="451396"/>
                </a:lnTo>
                <a:lnTo>
                  <a:pt x="2223351" y="463156"/>
                </a:lnTo>
                <a:lnTo>
                  <a:pt x="2225789" y="474929"/>
                </a:lnTo>
                <a:lnTo>
                  <a:pt x="2232482" y="484543"/>
                </a:lnTo>
                <a:lnTo>
                  <a:pt x="2242388" y="491020"/>
                </a:lnTo>
                <a:lnTo>
                  <a:pt x="2254542" y="493382"/>
                </a:lnTo>
                <a:lnTo>
                  <a:pt x="2266670" y="491020"/>
                </a:lnTo>
                <a:lnTo>
                  <a:pt x="2276589" y="484543"/>
                </a:lnTo>
                <a:lnTo>
                  <a:pt x="2283269" y="474929"/>
                </a:lnTo>
                <a:lnTo>
                  <a:pt x="2285733" y="463156"/>
                </a:lnTo>
                <a:close/>
              </a:path>
              <a:path w="3324225" h="1499870">
                <a:moveTo>
                  <a:pt x="2285733" y="178130"/>
                </a:moveTo>
                <a:lnTo>
                  <a:pt x="2283269" y="166370"/>
                </a:lnTo>
                <a:lnTo>
                  <a:pt x="2276589" y="156768"/>
                </a:lnTo>
                <a:lnTo>
                  <a:pt x="2266670" y="150291"/>
                </a:lnTo>
                <a:lnTo>
                  <a:pt x="2254542" y="147904"/>
                </a:lnTo>
                <a:lnTo>
                  <a:pt x="2242388" y="150291"/>
                </a:lnTo>
                <a:lnTo>
                  <a:pt x="2232482" y="156768"/>
                </a:lnTo>
                <a:lnTo>
                  <a:pt x="2225789" y="166370"/>
                </a:lnTo>
                <a:lnTo>
                  <a:pt x="2223351" y="178130"/>
                </a:lnTo>
                <a:lnTo>
                  <a:pt x="2225789" y="189903"/>
                </a:lnTo>
                <a:lnTo>
                  <a:pt x="2232482" y="199517"/>
                </a:lnTo>
                <a:lnTo>
                  <a:pt x="2242388" y="205994"/>
                </a:lnTo>
                <a:lnTo>
                  <a:pt x="2254542" y="208356"/>
                </a:lnTo>
                <a:lnTo>
                  <a:pt x="2266670" y="205994"/>
                </a:lnTo>
                <a:lnTo>
                  <a:pt x="2276589" y="199517"/>
                </a:lnTo>
                <a:lnTo>
                  <a:pt x="2283269" y="189903"/>
                </a:lnTo>
                <a:lnTo>
                  <a:pt x="2285733" y="178130"/>
                </a:lnTo>
                <a:close/>
              </a:path>
              <a:path w="3324225" h="1499870">
                <a:moveTo>
                  <a:pt x="2432761" y="895007"/>
                </a:moveTo>
                <a:lnTo>
                  <a:pt x="2430310" y="883246"/>
                </a:lnTo>
                <a:lnTo>
                  <a:pt x="2423617" y="873633"/>
                </a:lnTo>
                <a:lnTo>
                  <a:pt x="2413711" y="867156"/>
                </a:lnTo>
                <a:lnTo>
                  <a:pt x="2401570" y="864781"/>
                </a:lnTo>
                <a:lnTo>
                  <a:pt x="2389428" y="867156"/>
                </a:lnTo>
                <a:lnTo>
                  <a:pt x="2379510" y="873633"/>
                </a:lnTo>
                <a:lnTo>
                  <a:pt x="2372830" y="883246"/>
                </a:lnTo>
                <a:lnTo>
                  <a:pt x="2370378" y="895007"/>
                </a:lnTo>
                <a:lnTo>
                  <a:pt x="2372830" y="906780"/>
                </a:lnTo>
                <a:lnTo>
                  <a:pt x="2379510" y="916393"/>
                </a:lnTo>
                <a:lnTo>
                  <a:pt x="2389428" y="922870"/>
                </a:lnTo>
                <a:lnTo>
                  <a:pt x="2401570" y="925233"/>
                </a:lnTo>
                <a:lnTo>
                  <a:pt x="2413711" y="922870"/>
                </a:lnTo>
                <a:lnTo>
                  <a:pt x="2423617" y="916393"/>
                </a:lnTo>
                <a:lnTo>
                  <a:pt x="2430310" y="906780"/>
                </a:lnTo>
                <a:lnTo>
                  <a:pt x="2432761" y="895007"/>
                </a:lnTo>
                <a:close/>
              </a:path>
              <a:path w="3324225" h="1499870">
                <a:moveTo>
                  <a:pt x="2432761" y="605663"/>
                </a:moveTo>
                <a:lnTo>
                  <a:pt x="2430310" y="593902"/>
                </a:lnTo>
                <a:lnTo>
                  <a:pt x="2423617" y="584301"/>
                </a:lnTo>
                <a:lnTo>
                  <a:pt x="2413711" y="577824"/>
                </a:lnTo>
                <a:lnTo>
                  <a:pt x="2401570" y="575437"/>
                </a:lnTo>
                <a:lnTo>
                  <a:pt x="2389428" y="577824"/>
                </a:lnTo>
                <a:lnTo>
                  <a:pt x="2379510" y="584301"/>
                </a:lnTo>
                <a:lnTo>
                  <a:pt x="2372830" y="593902"/>
                </a:lnTo>
                <a:lnTo>
                  <a:pt x="2370378" y="605663"/>
                </a:lnTo>
                <a:lnTo>
                  <a:pt x="2372830" y="617435"/>
                </a:lnTo>
                <a:lnTo>
                  <a:pt x="2379510" y="627049"/>
                </a:lnTo>
                <a:lnTo>
                  <a:pt x="2389428" y="633526"/>
                </a:lnTo>
                <a:lnTo>
                  <a:pt x="2401570" y="635901"/>
                </a:lnTo>
                <a:lnTo>
                  <a:pt x="2413711" y="633526"/>
                </a:lnTo>
                <a:lnTo>
                  <a:pt x="2423617" y="627049"/>
                </a:lnTo>
                <a:lnTo>
                  <a:pt x="2430310" y="617435"/>
                </a:lnTo>
                <a:lnTo>
                  <a:pt x="2432761" y="605663"/>
                </a:lnTo>
                <a:close/>
              </a:path>
              <a:path w="3324225" h="1499870">
                <a:moveTo>
                  <a:pt x="2432761" y="320649"/>
                </a:moveTo>
                <a:lnTo>
                  <a:pt x="2430310" y="308889"/>
                </a:lnTo>
                <a:lnTo>
                  <a:pt x="2423617" y="299275"/>
                </a:lnTo>
                <a:lnTo>
                  <a:pt x="2413711" y="292798"/>
                </a:lnTo>
                <a:lnTo>
                  <a:pt x="2401570" y="290410"/>
                </a:lnTo>
                <a:lnTo>
                  <a:pt x="2389428" y="292798"/>
                </a:lnTo>
                <a:lnTo>
                  <a:pt x="2379510" y="299275"/>
                </a:lnTo>
                <a:lnTo>
                  <a:pt x="2372830" y="308889"/>
                </a:lnTo>
                <a:lnTo>
                  <a:pt x="2370378" y="320649"/>
                </a:lnTo>
                <a:lnTo>
                  <a:pt x="2372830" y="332422"/>
                </a:lnTo>
                <a:lnTo>
                  <a:pt x="2379510" y="342023"/>
                </a:lnTo>
                <a:lnTo>
                  <a:pt x="2389428" y="348500"/>
                </a:lnTo>
                <a:lnTo>
                  <a:pt x="2401570" y="350875"/>
                </a:lnTo>
                <a:lnTo>
                  <a:pt x="2413711" y="348500"/>
                </a:lnTo>
                <a:lnTo>
                  <a:pt x="2423617" y="342023"/>
                </a:lnTo>
                <a:lnTo>
                  <a:pt x="2430310" y="332422"/>
                </a:lnTo>
                <a:lnTo>
                  <a:pt x="2432761" y="320649"/>
                </a:lnTo>
                <a:close/>
              </a:path>
              <a:path w="3324225" h="1499870">
                <a:moveTo>
                  <a:pt x="2432761" y="31305"/>
                </a:moveTo>
                <a:lnTo>
                  <a:pt x="2430310" y="19545"/>
                </a:lnTo>
                <a:lnTo>
                  <a:pt x="2423617" y="9931"/>
                </a:lnTo>
                <a:lnTo>
                  <a:pt x="2413711" y="3454"/>
                </a:lnTo>
                <a:lnTo>
                  <a:pt x="2401570" y="1066"/>
                </a:lnTo>
                <a:lnTo>
                  <a:pt x="2389428" y="3454"/>
                </a:lnTo>
                <a:lnTo>
                  <a:pt x="2379510" y="9931"/>
                </a:lnTo>
                <a:lnTo>
                  <a:pt x="2372830" y="19545"/>
                </a:lnTo>
                <a:lnTo>
                  <a:pt x="2370378" y="31305"/>
                </a:lnTo>
                <a:lnTo>
                  <a:pt x="2372830" y="43078"/>
                </a:lnTo>
                <a:lnTo>
                  <a:pt x="2379510" y="52679"/>
                </a:lnTo>
                <a:lnTo>
                  <a:pt x="2389428" y="59156"/>
                </a:lnTo>
                <a:lnTo>
                  <a:pt x="2401570" y="61531"/>
                </a:lnTo>
                <a:lnTo>
                  <a:pt x="2413711" y="59156"/>
                </a:lnTo>
                <a:lnTo>
                  <a:pt x="2423617" y="52679"/>
                </a:lnTo>
                <a:lnTo>
                  <a:pt x="2430310" y="43078"/>
                </a:lnTo>
                <a:lnTo>
                  <a:pt x="2432761" y="31305"/>
                </a:lnTo>
                <a:close/>
              </a:path>
              <a:path w="3324225" h="1499870">
                <a:moveTo>
                  <a:pt x="2580894" y="752500"/>
                </a:moveTo>
                <a:lnTo>
                  <a:pt x="2578392" y="741311"/>
                </a:lnTo>
                <a:lnTo>
                  <a:pt x="2570886" y="730910"/>
                </a:lnTo>
                <a:lnTo>
                  <a:pt x="2560155" y="723633"/>
                </a:lnTo>
                <a:lnTo>
                  <a:pt x="2548598" y="721194"/>
                </a:lnTo>
                <a:lnTo>
                  <a:pt x="2537041" y="723633"/>
                </a:lnTo>
                <a:lnTo>
                  <a:pt x="2526322" y="730910"/>
                </a:lnTo>
                <a:lnTo>
                  <a:pt x="2521305" y="739482"/>
                </a:lnTo>
                <a:lnTo>
                  <a:pt x="2519642" y="750887"/>
                </a:lnTo>
                <a:lnTo>
                  <a:pt x="2521305" y="763104"/>
                </a:lnTo>
                <a:lnTo>
                  <a:pt x="2526322" y="774090"/>
                </a:lnTo>
                <a:lnTo>
                  <a:pt x="2537041" y="781380"/>
                </a:lnTo>
                <a:lnTo>
                  <a:pt x="2548598" y="783805"/>
                </a:lnTo>
                <a:lnTo>
                  <a:pt x="2560155" y="781380"/>
                </a:lnTo>
                <a:lnTo>
                  <a:pt x="2570886" y="774090"/>
                </a:lnTo>
                <a:lnTo>
                  <a:pt x="2578392" y="763701"/>
                </a:lnTo>
                <a:lnTo>
                  <a:pt x="2580894" y="752500"/>
                </a:lnTo>
                <a:close/>
              </a:path>
              <a:path w="3324225" h="1499870">
                <a:moveTo>
                  <a:pt x="2580894" y="463156"/>
                </a:moveTo>
                <a:lnTo>
                  <a:pt x="2578392" y="451967"/>
                </a:lnTo>
                <a:lnTo>
                  <a:pt x="2570886" y="441566"/>
                </a:lnTo>
                <a:lnTo>
                  <a:pt x="2560155" y="434289"/>
                </a:lnTo>
                <a:lnTo>
                  <a:pt x="2548598" y="431863"/>
                </a:lnTo>
                <a:lnTo>
                  <a:pt x="2537041" y="434289"/>
                </a:lnTo>
                <a:lnTo>
                  <a:pt x="2526322" y="441566"/>
                </a:lnTo>
                <a:lnTo>
                  <a:pt x="2521305" y="451967"/>
                </a:lnTo>
                <a:lnTo>
                  <a:pt x="2519642" y="463169"/>
                </a:lnTo>
                <a:lnTo>
                  <a:pt x="2521305" y="474357"/>
                </a:lnTo>
                <a:lnTo>
                  <a:pt x="2526322" y="484746"/>
                </a:lnTo>
                <a:lnTo>
                  <a:pt x="2537041" y="492036"/>
                </a:lnTo>
                <a:lnTo>
                  <a:pt x="2548598" y="494461"/>
                </a:lnTo>
                <a:lnTo>
                  <a:pt x="2560155" y="492036"/>
                </a:lnTo>
                <a:lnTo>
                  <a:pt x="2570886" y="484746"/>
                </a:lnTo>
                <a:lnTo>
                  <a:pt x="2578392" y="474357"/>
                </a:lnTo>
                <a:lnTo>
                  <a:pt x="2580894" y="463156"/>
                </a:lnTo>
                <a:close/>
              </a:path>
              <a:path w="3324225" h="1499870">
                <a:moveTo>
                  <a:pt x="2580894" y="178130"/>
                </a:moveTo>
                <a:lnTo>
                  <a:pt x="2578392" y="166941"/>
                </a:lnTo>
                <a:lnTo>
                  <a:pt x="2570886" y="156540"/>
                </a:lnTo>
                <a:lnTo>
                  <a:pt x="2560155" y="149263"/>
                </a:lnTo>
                <a:lnTo>
                  <a:pt x="2548598" y="146824"/>
                </a:lnTo>
                <a:lnTo>
                  <a:pt x="2537041" y="149263"/>
                </a:lnTo>
                <a:lnTo>
                  <a:pt x="2526322" y="156540"/>
                </a:lnTo>
                <a:lnTo>
                  <a:pt x="2521305" y="165112"/>
                </a:lnTo>
                <a:lnTo>
                  <a:pt x="2519642" y="176517"/>
                </a:lnTo>
                <a:lnTo>
                  <a:pt x="2521305" y="188734"/>
                </a:lnTo>
                <a:lnTo>
                  <a:pt x="2526322" y="199720"/>
                </a:lnTo>
                <a:lnTo>
                  <a:pt x="2537041" y="207010"/>
                </a:lnTo>
                <a:lnTo>
                  <a:pt x="2548598" y="209435"/>
                </a:lnTo>
                <a:lnTo>
                  <a:pt x="2560155" y="207010"/>
                </a:lnTo>
                <a:lnTo>
                  <a:pt x="2570886" y="199720"/>
                </a:lnTo>
                <a:lnTo>
                  <a:pt x="2578392" y="189331"/>
                </a:lnTo>
                <a:lnTo>
                  <a:pt x="2580894" y="178130"/>
                </a:lnTo>
                <a:close/>
              </a:path>
              <a:path w="3324225" h="1499870">
                <a:moveTo>
                  <a:pt x="2731287" y="605663"/>
                </a:moveTo>
                <a:lnTo>
                  <a:pt x="2728836" y="593902"/>
                </a:lnTo>
                <a:lnTo>
                  <a:pt x="2722143" y="584301"/>
                </a:lnTo>
                <a:lnTo>
                  <a:pt x="2712237" y="577824"/>
                </a:lnTo>
                <a:lnTo>
                  <a:pt x="2700096" y="575437"/>
                </a:lnTo>
                <a:lnTo>
                  <a:pt x="2687955" y="577824"/>
                </a:lnTo>
                <a:lnTo>
                  <a:pt x="2678036" y="584301"/>
                </a:lnTo>
                <a:lnTo>
                  <a:pt x="2671356" y="593902"/>
                </a:lnTo>
                <a:lnTo>
                  <a:pt x="2668905" y="605663"/>
                </a:lnTo>
                <a:lnTo>
                  <a:pt x="2671356" y="617435"/>
                </a:lnTo>
                <a:lnTo>
                  <a:pt x="2678036" y="627049"/>
                </a:lnTo>
                <a:lnTo>
                  <a:pt x="2687955" y="633526"/>
                </a:lnTo>
                <a:lnTo>
                  <a:pt x="2700096" y="635901"/>
                </a:lnTo>
                <a:lnTo>
                  <a:pt x="2712237" y="633526"/>
                </a:lnTo>
                <a:lnTo>
                  <a:pt x="2722143" y="627049"/>
                </a:lnTo>
                <a:lnTo>
                  <a:pt x="2728836" y="617435"/>
                </a:lnTo>
                <a:lnTo>
                  <a:pt x="2731287" y="605663"/>
                </a:lnTo>
                <a:close/>
              </a:path>
              <a:path w="3324225" h="1499870">
                <a:moveTo>
                  <a:pt x="2731287" y="320649"/>
                </a:moveTo>
                <a:lnTo>
                  <a:pt x="2728836" y="308889"/>
                </a:lnTo>
                <a:lnTo>
                  <a:pt x="2722143" y="299275"/>
                </a:lnTo>
                <a:lnTo>
                  <a:pt x="2712237" y="292798"/>
                </a:lnTo>
                <a:lnTo>
                  <a:pt x="2700096" y="290410"/>
                </a:lnTo>
                <a:lnTo>
                  <a:pt x="2687955" y="292798"/>
                </a:lnTo>
                <a:lnTo>
                  <a:pt x="2678036" y="299275"/>
                </a:lnTo>
                <a:lnTo>
                  <a:pt x="2671356" y="308889"/>
                </a:lnTo>
                <a:lnTo>
                  <a:pt x="2668905" y="320649"/>
                </a:lnTo>
                <a:lnTo>
                  <a:pt x="2671356" y="332422"/>
                </a:lnTo>
                <a:lnTo>
                  <a:pt x="2678036" y="342023"/>
                </a:lnTo>
                <a:lnTo>
                  <a:pt x="2687955" y="348500"/>
                </a:lnTo>
                <a:lnTo>
                  <a:pt x="2700096" y="350875"/>
                </a:lnTo>
                <a:lnTo>
                  <a:pt x="2712237" y="348500"/>
                </a:lnTo>
                <a:lnTo>
                  <a:pt x="2722143" y="342023"/>
                </a:lnTo>
                <a:lnTo>
                  <a:pt x="2728836" y="332422"/>
                </a:lnTo>
                <a:lnTo>
                  <a:pt x="2731287" y="320649"/>
                </a:lnTo>
                <a:close/>
              </a:path>
              <a:path w="3324225" h="1499870">
                <a:moveTo>
                  <a:pt x="2731287" y="31305"/>
                </a:moveTo>
                <a:lnTo>
                  <a:pt x="2728836" y="19545"/>
                </a:lnTo>
                <a:lnTo>
                  <a:pt x="2722143" y="9931"/>
                </a:lnTo>
                <a:lnTo>
                  <a:pt x="2712237" y="3454"/>
                </a:lnTo>
                <a:lnTo>
                  <a:pt x="2700096" y="1066"/>
                </a:lnTo>
                <a:lnTo>
                  <a:pt x="2687955" y="3454"/>
                </a:lnTo>
                <a:lnTo>
                  <a:pt x="2678036" y="9931"/>
                </a:lnTo>
                <a:lnTo>
                  <a:pt x="2671356" y="19545"/>
                </a:lnTo>
                <a:lnTo>
                  <a:pt x="2668905" y="31305"/>
                </a:lnTo>
                <a:lnTo>
                  <a:pt x="2671356" y="43078"/>
                </a:lnTo>
                <a:lnTo>
                  <a:pt x="2678036" y="52679"/>
                </a:lnTo>
                <a:lnTo>
                  <a:pt x="2687955" y="59156"/>
                </a:lnTo>
                <a:lnTo>
                  <a:pt x="2700096" y="61531"/>
                </a:lnTo>
                <a:lnTo>
                  <a:pt x="2712237" y="59156"/>
                </a:lnTo>
                <a:lnTo>
                  <a:pt x="2722143" y="52679"/>
                </a:lnTo>
                <a:lnTo>
                  <a:pt x="2728836" y="43078"/>
                </a:lnTo>
                <a:lnTo>
                  <a:pt x="2731287" y="31305"/>
                </a:lnTo>
                <a:close/>
              </a:path>
              <a:path w="3324225" h="1499870">
                <a:moveTo>
                  <a:pt x="2878328" y="463156"/>
                </a:moveTo>
                <a:lnTo>
                  <a:pt x="2875864" y="451396"/>
                </a:lnTo>
                <a:lnTo>
                  <a:pt x="2869184" y="441782"/>
                </a:lnTo>
                <a:lnTo>
                  <a:pt x="2859265" y="435305"/>
                </a:lnTo>
                <a:lnTo>
                  <a:pt x="2847136" y="432930"/>
                </a:lnTo>
                <a:lnTo>
                  <a:pt x="2834983" y="435305"/>
                </a:lnTo>
                <a:lnTo>
                  <a:pt x="2825077" y="441782"/>
                </a:lnTo>
                <a:lnTo>
                  <a:pt x="2818384" y="451396"/>
                </a:lnTo>
                <a:lnTo>
                  <a:pt x="2815945" y="463156"/>
                </a:lnTo>
                <a:lnTo>
                  <a:pt x="2818384" y="474929"/>
                </a:lnTo>
                <a:lnTo>
                  <a:pt x="2825077" y="484543"/>
                </a:lnTo>
                <a:lnTo>
                  <a:pt x="2834983" y="491020"/>
                </a:lnTo>
                <a:lnTo>
                  <a:pt x="2847136" y="493382"/>
                </a:lnTo>
                <a:lnTo>
                  <a:pt x="2859265" y="491020"/>
                </a:lnTo>
                <a:lnTo>
                  <a:pt x="2869184" y="484543"/>
                </a:lnTo>
                <a:lnTo>
                  <a:pt x="2875864" y="474929"/>
                </a:lnTo>
                <a:lnTo>
                  <a:pt x="2878328" y="463156"/>
                </a:lnTo>
                <a:close/>
              </a:path>
              <a:path w="3324225" h="1499870">
                <a:moveTo>
                  <a:pt x="2878328" y="178130"/>
                </a:moveTo>
                <a:lnTo>
                  <a:pt x="2875864" y="166370"/>
                </a:lnTo>
                <a:lnTo>
                  <a:pt x="2869184" y="156768"/>
                </a:lnTo>
                <a:lnTo>
                  <a:pt x="2859265" y="150291"/>
                </a:lnTo>
                <a:lnTo>
                  <a:pt x="2847136" y="147904"/>
                </a:lnTo>
                <a:lnTo>
                  <a:pt x="2834983" y="150291"/>
                </a:lnTo>
                <a:lnTo>
                  <a:pt x="2825077" y="156768"/>
                </a:lnTo>
                <a:lnTo>
                  <a:pt x="2818384" y="166370"/>
                </a:lnTo>
                <a:lnTo>
                  <a:pt x="2815945" y="178130"/>
                </a:lnTo>
                <a:lnTo>
                  <a:pt x="2818384" y="189903"/>
                </a:lnTo>
                <a:lnTo>
                  <a:pt x="2825077" y="199517"/>
                </a:lnTo>
                <a:lnTo>
                  <a:pt x="2834983" y="205994"/>
                </a:lnTo>
                <a:lnTo>
                  <a:pt x="2847136" y="208356"/>
                </a:lnTo>
                <a:lnTo>
                  <a:pt x="2859265" y="205994"/>
                </a:lnTo>
                <a:lnTo>
                  <a:pt x="2869184" y="199517"/>
                </a:lnTo>
                <a:lnTo>
                  <a:pt x="2875864" y="189903"/>
                </a:lnTo>
                <a:lnTo>
                  <a:pt x="2878328" y="178130"/>
                </a:lnTo>
                <a:close/>
              </a:path>
              <a:path w="3324225" h="1499870">
                <a:moveTo>
                  <a:pt x="3026473" y="320649"/>
                </a:moveTo>
                <a:lnTo>
                  <a:pt x="3023959" y="309460"/>
                </a:lnTo>
                <a:lnTo>
                  <a:pt x="3016453" y="299059"/>
                </a:lnTo>
                <a:lnTo>
                  <a:pt x="3005721" y="291769"/>
                </a:lnTo>
                <a:lnTo>
                  <a:pt x="2994164" y="289344"/>
                </a:lnTo>
                <a:lnTo>
                  <a:pt x="2982607" y="291769"/>
                </a:lnTo>
                <a:lnTo>
                  <a:pt x="2971889" y="299059"/>
                </a:lnTo>
                <a:lnTo>
                  <a:pt x="2964370" y="307632"/>
                </a:lnTo>
                <a:lnTo>
                  <a:pt x="2961868" y="319036"/>
                </a:lnTo>
                <a:lnTo>
                  <a:pt x="2964370" y="331254"/>
                </a:lnTo>
                <a:lnTo>
                  <a:pt x="2971889" y="342239"/>
                </a:lnTo>
                <a:lnTo>
                  <a:pt x="2982607" y="349529"/>
                </a:lnTo>
                <a:lnTo>
                  <a:pt x="2994164" y="351955"/>
                </a:lnTo>
                <a:lnTo>
                  <a:pt x="3005721" y="349529"/>
                </a:lnTo>
                <a:lnTo>
                  <a:pt x="3016453" y="342239"/>
                </a:lnTo>
                <a:lnTo>
                  <a:pt x="3023959" y="331851"/>
                </a:lnTo>
                <a:lnTo>
                  <a:pt x="3026473" y="320649"/>
                </a:lnTo>
                <a:close/>
              </a:path>
              <a:path w="3324225" h="1499870">
                <a:moveTo>
                  <a:pt x="3026473" y="31305"/>
                </a:moveTo>
                <a:lnTo>
                  <a:pt x="3023959" y="20116"/>
                </a:lnTo>
                <a:lnTo>
                  <a:pt x="3016453" y="9715"/>
                </a:lnTo>
                <a:lnTo>
                  <a:pt x="3005721" y="2425"/>
                </a:lnTo>
                <a:lnTo>
                  <a:pt x="2994164" y="0"/>
                </a:lnTo>
                <a:lnTo>
                  <a:pt x="2982607" y="2425"/>
                </a:lnTo>
                <a:lnTo>
                  <a:pt x="2971889" y="9715"/>
                </a:lnTo>
                <a:lnTo>
                  <a:pt x="2964370" y="20713"/>
                </a:lnTo>
                <a:lnTo>
                  <a:pt x="2961868" y="32931"/>
                </a:lnTo>
                <a:lnTo>
                  <a:pt x="2964370" y="44335"/>
                </a:lnTo>
                <a:lnTo>
                  <a:pt x="2971889" y="52895"/>
                </a:lnTo>
                <a:lnTo>
                  <a:pt x="2982607" y="60185"/>
                </a:lnTo>
                <a:lnTo>
                  <a:pt x="2994164" y="62611"/>
                </a:lnTo>
                <a:lnTo>
                  <a:pt x="3005721" y="60185"/>
                </a:lnTo>
                <a:lnTo>
                  <a:pt x="3016453" y="52895"/>
                </a:lnTo>
                <a:lnTo>
                  <a:pt x="3023959" y="42506"/>
                </a:lnTo>
                <a:lnTo>
                  <a:pt x="3026473" y="31305"/>
                </a:lnTo>
                <a:close/>
              </a:path>
              <a:path w="3324225" h="1499870">
                <a:moveTo>
                  <a:pt x="3176854" y="178130"/>
                </a:moveTo>
                <a:lnTo>
                  <a:pt x="3174390" y="166370"/>
                </a:lnTo>
                <a:lnTo>
                  <a:pt x="3167710" y="156768"/>
                </a:lnTo>
                <a:lnTo>
                  <a:pt x="3157791" y="150291"/>
                </a:lnTo>
                <a:lnTo>
                  <a:pt x="3145663" y="147904"/>
                </a:lnTo>
                <a:lnTo>
                  <a:pt x="3133521" y="150291"/>
                </a:lnTo>
                <a:lnTo>
                  <a:pt x="3123603" y="156768"/>
                </a:lnTo>
                <a:lnTo>
                  <a:pt x="3116923" y="166370"/>
                </a:lnTo>
                <a:lnTo>
                  <a:pt x="3114471" y="178130"/>
                </a:lnTo>
                <a:lnTo>
                  <a:pt x="3116923" y="189903"/>
                </a:lnTo>
                <a:lnTo>
                  <a:pt x="3123603" y="199517"/>
                </a:lnTo>
                <a:lnTo>
                  <a:pt x="3133521" y="205994"/>
                </a:lnTo>
                <a:lnTo>
                  <a:pt x="3145663" y="208356"/>
                </a:lnTo>
                <a:lnTo>
                  <a:pt x="3157791" y="205994"/>
                </a:lnTo>
                <a:lnTo>
                  <a:pt x="3167710" y="199517"/>
                </a:lnTo>
                <a:lnTo>
                  <a:pt x="3174390" y="189903"/>
                </a:lnTo>
                <a:lnTo>
                  <a:pt x="3176854" y="178130"/>
                </a:lnTo>
                <a:close/>
              </a:path>
              <a:path w="3324225" h="1499870">
                <a:moveTo>
                  <a:pt x="3323882" y="31305"/>
                </a:moveTo>
                <a:lnTo>
                  <a:pt x="3321431" y="19545"/>
                </a:lnTo>
                <a:lnTo>
                  <a:pt x="3314738" y="9931"/>
                </a:lnTo>
                <a:lnTo>
                  <a:pt x="3304832" y="3454"/>
                </a:lnTo>
                <a:lnTo>
                  <a:pt x="3292678" y="1066"/>
                </a:lnTo>
                <a:lnTo>
                  <a:pt x="3280549" y="3454"/>
                </a:lnTo>
                <a:lnTo>
                  <a:pt x="3270631" y="9931"/>
                </a:lnTo>
                <a:lnTo>
                  <a:pt x="3263950" y="19545"/>
                </a:lnTo>
                <a:lnTo>
                  <a:pt x="3261499" y="31305"/>
                </a:lnTo>
                <a:lnTo>
                  <a:pt x="3263950" y="43078"/>
                </a:lnTo>
                <a:lnTo>
                  <a:pt x="3270631" y="52679"/>
                </a:lnTo>
                <a:lnTo>
                  <a:pt x="3280549" y="59156"/>
                </a:lnTo>
                <a:lnTo>
                  <a:pt x="3292678" y="61531"/>
                </a:lnTo>
                <a:lnTo>
                  <a:pt x="3304832" y="59156"/>
                </a:lnTo>
                <a:lnTo>
                  <a:pt x="3314738" y="52679"/>
                </a:lnTo>
                <a:lnTo>
                  <a:pt x="3321431" y="43078"/>
                </a:lnTo>
                <a:lnTo>
                  <a:pt x="3323882" y="31305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840865" y="77393"/>
            <a:ext cx="3172460" cy="2216785"/>
          </a:xfrm>
          <a:custGeom>
            <a:avLst/>
            <a:gdLst/>
            <a:ahLst/>
            <a:cxnLst/>
            <a:rect l="l" t="t" r="r" b="b"/>
            <a:pathLst>
              <a:path w="3172460" h="2216785">
                <a:moveTo>
                  <a:pt x="62369" y="31305"/>
                </a:moveTo>
                <a:lnTo>
                  <a:pt x="59918" y="19545"/>
                </a:lnTo>
                <a:lnTo>
                  <a:pt x="53225" y="9931"/>
                </a:lnTo>
                <a:lnTo>
                  <a:pt x="43319" y="3454"/>
                </a:lnTo>
                <a:lnTo>
                  <a:pt x="31178" y="1066"/>
                </a:lnTo>
                <a:lnTo>
                  <a:pt x="19037" y="3454"/>
                </a:lnTo>
                <a:lnTo>
                  <a:pt x="9118" y="9931"/>
                </a:lnTo>
                <a:lnTo>
                  <a:pt x="2438" y="19545"/>
                </a:lnTo>
                <a:lnTo>
                  <a:pt x="0" y="31305"/>
                </a:lnTo>
                <a:lnTo>
                  <a:pt x="2438" y="43078"/>
                </a:lnTo>
                <a:lnTo>
                  <a:pt x="9118" y="52679"/>
                </a:lnTo>
                <a:lnTo>
                  <a:pt x="19037" y="59156"/>
                </a:lnTo>
                <a:lnTo>
                  <a:pt x="31178" y="61531"/>
                </a:lnTo>
                <a:lnTo>
                  <a:pt x="43319" y="59156"/>
                </a:lnTo>
                <a:lnTo>
                  <a:pt x="53225" y="52679"/>
                </a:lnTo>
                <a:lnTo>
                  <a:pt x="59918" y="43078"/>
                </a:lnTo>
                <a:lnTo>
                  <a:pt x="62369" y="31305"/>
                </a:lnTo>
                <a:close/>
              </a:path>
              <a:path w="3172460" h="2216785">
                <a:moveTo>
                  <a:pt x="209410" y="178130"/>
                </a:moveTo>
                <a:lnTo>
                  <a:pt x="206959" y="166370"/>
                </a:lnTo>
                <a:lnTo>
                  <a:pt x="200266" y="156768"/>
                </a:lnTo>
                <a:lnTo>
                  <a:pt x="190360" y="150291"/>
                </a:lnTo>
                <a:lnTo>
                  <a:pt x="178219" y="147904"/>
                </a:lnTo>
                <a:lnTo>
                  <a:pt x="166077" y="150291"/>
                </a:lnTo>
                <a:lnTo>
                  <a:pt x="156159" y="156768"/>
                </a:lnTo>
                <a:lnTo>
                  <a:pt x="149479" y="166370"/>
                </a:lnTo>
                <a:lnTo>
                  <a:pt x="147027" y="178130"/>
                </a:lnTo>
                <a:lnTo>
                  <a:pt x="149479" y="189903"/>
                </a:lnTo>
                <a:lnTo>
                  <a:pt x="156159" y="199517"/>
                </a:lnTo>
                <a:lnTo>
                  <a:pt x="166077" y="205994"/>
                </a:lnTo>
                <a:lnTo>
                  <a:pt x="178219" y="208356"/>
                </a:lnTo>
                <a:lnTo>
                  <a:pt x="190360" y="205994"/>
                </a:lnTo>
                <a:lnTo>
                  <a:pt x="200266" y="199517"/>
                </a:lnTo>
                <a:lnTo>
                  <a:pt x="206959" y="189903"/>
                </a:lnTo>
                <a:lnTo>
                  <a:pt x="209410" y="178130"/>
                </a:lnTo>
                <a:close/>
              </a:path>
              <a:path w="3172460" h="2216785">
                <a:moveTo>
                  <a:pt x="357543" y="320649"/>
                </a:moveTo>
                <a:lnTo>
                  <a:pt x="355041" y="309460"/>
                </a:lnTo>
                <a:lnTo>
                  <a:pt x="347535" y="299059"/>
                </a:lnTo>
                <a:lnTo>
                  <a:pt x="336804" y="291769"/>
                </a:lnTo>
                <a:lnTo>
                  <a:pt x="325247" y="289344"/>
                </a:lnTo>
                <a:lnTo>
                  <a:pt x="313690" y="291769"/>
                </a:lnTo>
                <a:lnTo>
                  <a:pt x="302971" y="299059"/>
                </a:lnTo>
                <a:lnTo>
                  <a:pt x="295452" y="309460"/>
                </a:lnTo>
                <a:lnTo>
                  <a:pt x="292950" y="320662"/>
                </a:lnTo>
                <a:lnTo>
                  <a:pt x="295452" y="331851"/>
                </a:lnTo>
                <a:lnTo>
                  <a:pt x="302971" y="342239"/>
                </a:lnTo>
                <a:lnTo>
                  <a:pt x="313690" y="349529"/>
                </a:lnTo>
                <a:lnTo>
                  <a:pt x="325247" y="351955"/>
                </a:lnTo>
                <a:lnTo>
                  <a:pt x="336804" y="349529"/>
                </a:lnTo>
                <a:lnTo>
                  <a:pt x="347535" y="342239"/>
                </a:lnTo>
                <a:lnTo>
                  <a:pt x="355041" y="331851"/>
                </a:lnTo>
                <a:lnTo>
                  <a:pt x="357543" y="320649"/>
                </a:lnTo>
                <a:close/>
              </a:path>
              <a:path w="3172460" h="2216785">
                <a:moveTo>
                  <a:pt x="357543" y="31305"/>
                </a:moveTo>
                <a:lnTo>
                  <a:pt x="355041" y="20116"/>
                </a:lnTo>
                <a:lnTo>
                  <a:pt x="347535" y="9715"/>
                </a:lnTo>
                <a:lnTo>
                  <a:pt x="336804" y="2425"/>
                </a:lnTo>
                <a:lnTo>
                  <a:pt x="325247" y="0"/>
                </a:lnTo>
                <a:lnTo>
                  <a:pt x="313690" y="2425"/>
                </a:lnTo>
                <a:lnTo>
                  <a:pt x="302971" y="9715"/>
                </a:lnTo>
                <a:lnTo>
                  <a:pt x="295452" y="20713"/>
                </a:lnTo>
                <a:lnTo>
                  <a:pt x="292950" y="32931"/>
                </a:lnTo>
                <a:lnTo>
                  <a:pt x="295452" y="44335"/>
                </a:lnTo>
                <a:lnTo>
                  <a:pt x="302971" y="52895"/>
                </a:lnTo>
                <a:lnTo>
                  <a:pt x="313690" y="60185"/>
                </a:lnTo>
                <a:lnTo>
                  <a:pt x="325247" y="62611"/>
                </a:lnTo>
                <a:lnTo>
                  <a:pt x="336804" y="60185"/>
                </a:lnTo>
                <a:lnTo>
                  <a:pt x="347535" y="52895"/>
                </a:lnTo>
                <a:lnTo>
                  <a:pt x="355041" y="42506"/>
                </a:lnTo>
                <a:lnTo>
                  <a:pt x="357543" y="31305"/>
                </a:lnTo>
                <a:close/>
              </a:path>
              <a:path w="3172460" h="2216785">
                <a:moveTo>
                  <a:pt x="503478" y="463156"/>
                </a:moveTo>
                <a:lnTo>
                  <a:pt x="501027" y="451396"/>
                </a:lnTo>
                <a:lnTo>
                  <a:pt x="494334" y="441782"/>
                </a:lnTo>
                <a:lnTo>
                  <a:pt x="484428" y="435305"/>
                </a:lnTo>
                <a:lnTo>
                  <a:pt x="472287" y="432930"/>
                </a:lnTo>
                <a:lnTo>
                  <a:pt x="460146" y="435305"/>
                </a:lnTo>
                <a:lnTo>
                  <a:pt x="450240" y="441782"/>
                </a:lnTo>
                <a:lnTo>
                  <a:pt x="443547" y="451396"/>
                </a:lnTo>
                <a:lnTo>
                  <a:pt x="441109" y="463156"/>
                </a:lnTo>
                <a:lnTo>
                  <a:pt x="443547" y="474929"/>
                </a:lnTo>
                <a:lnTo>
                  <a:pt x="450240" y="484543"/>
                </a:lnTo>
                <a:lnTo>
                  <a:pt x="460146" y="491020"/>
                </a:lnTo>
                <a:lnTo>
                  <a:pt x="472287" y="493382"/>
                </a:lnTo>
                <a:lnTo>
                  <a:pt x="484428" y="491020"/>
                </a:lnTo>
                <a:lnTo>
                  <a:pt x="494334" y="484543"/>
                </a:lnTo>
                <a:lnTo>
                  <a:pt x="501027" y="474929"/>
                </a:lnTo>
                <a:lnTo>
                  <a:pt x="503478" y="463156"/>
                </a:lnTo>
                <a:close/>
              </a:path>
              <a:path w="3172460" h="2216785">
                <a:moveTo>
                  <a:pt x="503478" y="178130"/>
                </a:moveTo>
                <a:lnTo>
                  <a:pt x="501027" y="166370"/>
                </a:lnTo>
                <a:lnTo>
                  <a:pt x="494334" y="156768"/>
                </a:lnTo>
                <a:lnTo>
                  <a:pt x="484428" y="150291"/>
                </a:lnTo>
                <a:lnTo>
                  <a:pt x="472287" y="147904"/>
                </a:lnTo>
                <a:lnTo>
                  <a:pt x="460146" y="150291"/>
                </a:lnTo>
                <a:lnTo>
                  <a:pt x="450240" y="156768"/>
                </a:lnTo>
                <a:lnTo>
                  <a:pt x="443547" y="166370"/>
                </a:lnTo>
                <a:lnTo>
                  <a:pt x="441109" y="178130"/>
                </a:lnTo>
                <a:lnTo>
                  <a:pt x="443547" y="189903"/>
                </a:lnTo>
                <a:lnTo>
                  <a:pt x="450240" y="199517"/>
                </a:lnTo>
                <a:lnTo>
                  <a:pt x="460146" y="205994"/>
                </a:lnTo>
                <a:lnTo>
                  <a:pt x="472287" y="208356"/>
                </a:lnTo>
                <a:lnTo>
                  <a:pt x="484428" y="205994"/>
                </a:lnTo>
                <a:lnTo>
                  <a:pt x="494334" y="199517"/>
                </a:lnTo>
                <a:lnTo>
                  <a:pt x="501027" y="189903"/>
                </a:lnTo>
                <a:lnTo>
                  <a:pt x="503478" y="178130"/>
                </a:lnTo>
                <a:close/>
              </a:path>
              <a:path w="3172460" h="2216785">
                <a:moveTo>
                  <a:pt x="654977" y="605663"/>
                </a:moveTo>
                <a:lnTo>
                  <a:pt x="652513" y="593902"/>
                </a:lnTo>
                <a:lnTo>
                  <a:pt x="645833" y="584301"/>
                </a:lnTo>
                <a:lnTo>
                  <a:pt x="635914" y="577824"/>
                </a:lnTo>
                <a:lnTo>
                  <a:pt x="623785" y="575437"/>
                </a:lnTo>
                <a:lnTo>
                  <a:pt x="611632" y="577824"/>
                </a:lnTo>
                <a:lnTo>
                  <a:pt x="601726" y="584301"/>
                </a:lnTo>
                <a:lnTo>
                  <a:pt x="595033" y="593902"/>
                </a:lnTo>
                <a:lnTo>
                  <a:pt x="592594" y="605663"/>
                </a:lnTo>
                <a:lnTo>
                  <a:pt x="595033" y="617435"/>
                </a:lnTo>
                <a:lnTo>
                  <a:pt x="601726" y="627049"/>
                </a:lnTo>
                <a:lnTo>
                  <a:pt x="611632" y="633526"/>
                </a:lnTo>
                <a:lnTo>
                  <a:pt x="623785" y="635901"/>
                </a:lnTo>
                <a:lnTo>
                  <a:pt x="635914" y="633526"/>
                </a:lnTo>
                <a:lnTo>
                  <a:pt x="645833" y="627049"/>
                </a:lnTo>
                <a:lnTo>
                  <a:pt x="652513" y="617435"/>
                </a:lnTo>
                <a:lnTo>
                  <a:pt x="654977" y="605663"/>
                </a:lnTo>
                <a:close/>
              </a:path>
              <a:path w="3172460" h="2216785">
                <a:moveTo>
                  <a:pt x="654977" y="320649"/>
                </a:moveTo>
                <a:lnTo>
                  <a:pt x="652513" y="308889"/>
                </a:lnTo>
                <a:lnTo>
                  <a:pt x="645833" y="299275"/>
                </a:lnTo>
                <a:lnTo>
                  <a:pt x="635914" y="292798"/>
                </a:lnTo>
                <a:lnTo>
                  <a:pt x="623785" y="290410"/>
                </a:lnTo>
                <a:lnTo>
                  <a:pt x="611632" y="292798"/>
                </a:lnTo>
                <a:lnTo>
                  <a:pt x="601726" y="299275"/>
                </a:lnTo>
                <a:lnTo>
                  <a:pt x="595033" y="308889"/>
                </a:lnTo>
                <a:lnTo>
                  <a:pt x="592594" y="320649"/>
                </a:lnTo>
                <a:lnTo>
                  <a:pt x="595033" y="332422"/>
                </a:lnTo>
                <a:lnTo>
                  <a:pt x="601726" y="342023"/>
                </a:lnTo>
                <a:lnTo>
                  <a:pt x="611632" y="348500"/>
                </a:lnTo>
                <a:lnTo>
                  <a:pt x="623785" y="350875"/>
                </a:lnTo>
                <a:lnTo>
                  <a:pt x="635914" y="348500"/>
                </a:lnTo>
                <a:lnTo>
                  <a:pt x="645833" y="342023"/>
                </a:lnTo>
                <a:lnTo>
                  <a:pt x="652513" y="332422"/>
                </a:lnTo>
                <a:lnTo>
                  <a:pt x="654977" y="320649"/>
                </a:lnTo>
                <a:close/>
              </a:path>
              <a:path w="3172460" h="2216785">
                <a:moveTo>
                  <a:pt x="654977" y="31305"/>
                </a:moveTo>
                <a:lnTo>
                  <a:pt x="652513" y="19545"/>
                </a:lnTo>
                <a:lnTo>
                  <a:pt x="645833" y="9931"/>
                </a:lnTo>
                <a:lnTo>
                  <a:pt x="635914" y="3454"/>
                </a:lnTo>
                <a:lnTo>
                  <a:pt x="623785" y="1066"/>
                </a:lnTo>
                <a:lnTo>
                  <a:pt x="611632" y="3454"/>
                </a:lnTo>
                <a:lnTo>
                  <a:pt x="601726" y="9931"/>
                </a:lnTo>
                <a:lnTo>
                  <a:pt x="595033" y="19545"/>
                </a:lnTo>
                <a:lnTo>
                  <a:pt x="592594" y="31305"/>
                </a:lnTo>
                <a:lnTo>
                  <a:pt x="595033" y="43078"/>
                </a:lnTo>
                <a:lnTo>
                  <a:pt x="601726" y="52679"/>
                </a:lnTo>
                <a:lnTo>
                  <a:pt x="611632" y="59156"/>
                </a:lnTo>
                <a:lnTo>
                  <a:pt x="623785" y="61531"/>
                </a:lnTo>
                <a:lnTo>
                  <a:pt x="635914" y="59156"/>
                </a:lnTo>
                <a:lnTo>
                  <a:pt x="645833" y="52679"/>
                </a:lnTo>
                <a:lnTo>
                  <a:pt x="652513" y="43078"/>
                </a:lnTo>
                <a:lnTo>
                  <a:pt x="654977" y="31305"/>
                </a:lnTo>
                <a:close/>
              </a:path>
              <a:path w="3172460" h="2216785">
                <a:moveTo>
                  <a:pt x="803109" y="463156"/>
                </a:moveTo>
                <a:lnTo>
                  <a:pt x="800608" y="451967"/>
                </a:lnTo>
                <a:lnTo>
                  <a:pt x="793089" y="441566"/>
                </a:lnTo>
                <a:lnTo>
                  <a:pt x="782370" y="434289"/>
                </a:lnTo>
                <a:lnTo>
                  <a:pt x="770813" y="431863"/>
                </a:lnTo>
                <a:lnTo>
                  <a:pt x="759256" y="434289"/>
                </a:lnTo>
                <a:lnTo>
                  <a:pt x="748538" y="441566"/>
                </a:lnTo>
                <a:lnTo>
                  <a:pt x="741006" y="451967"/>
                </a:lnTo>
                <a:lnTo>
                  <a:pt x="738505" y="463169"/>
                </a:lnTo>
                <a:lnTo>
                  <a:pt x="741006" y="474357"/>
                </a:lnTo>
                <a:lnTo>
                  <a:pt x="748538" y="484746"/>
                </a:lnTo>
                <a:lnTo>
                  <a:pt x="759256" y="492036"/>
                </a:lnTo>
                <a:lnTo>
                  <a:pt x="770813" y="494461"/>
                </a:lnTo>
                <a:lnTo>
                  <a:pt x="782370" y="492036"/>
                </a:lnTo>
                <a:lnTo>
                  <a:pt x="793089" y="484746"/>
                </a:lnTo>
                <a:lnTo>
                  <a:pt x="800608" y="474357"/>
                </a:lnTo>
                <a:lnTo>
                  <a:pt x="803109" y="463156"/>
                </a:lnTo>
                <a:close/>
              </a:path>
              <a:path w="3172460" h="2216785">
                <a:moveTo>
                  <a:pt x="803109" y="178130"/>
                </a:moveTo>
                <a:lnTo>
                  <a:pt x="800608" y="166941"/>
                </a:lnTo>
                <a:lnTo>
                  <a:pt x="793089" y="156540"/>
                </a:lnTo>
                <a:lnTo>
                  <a:pt x="782370" y="149263"/>
                </a:lnTo>
                <a:lnTo>
                  <a:pt x="770813" y="146824"/>
                </a:lnTo>
                <a:lnTo>
                  <a:pt x="759256" y="149263"/>
                </a:lnTo>
                <a:lnTo>
                  <a:pt x="748538" y="156540"/>
                </a:lnTo>
                <a:lnTo>
                  <a:pt x="741006" y="165112"/>
                </a:lnTo>
                <a:lnTo>
                  <a:pt x="738505" y="176517"/>
                </a:lnTo>
                <a:lnTo>
                  <a:pt x="741006" y="188734"/>
                </a:lnTo>
                <a:lnTo>
                  <a:pt x="748538" y="199720"/>
                </a:lnTo>
                <a:lnTo>
                  <a:pt x="759256" y="207010"/>
                </a:lnTo>
                <a:lnTo>
                  <a:pt x="770813" y="209435"/>
                </a:lnTo>
                <a:lnTo>
                  <a:pt x="782370" y="207010"/>
                </a:lnTo>
                <a:lnTo>
                  <a:pt x="793089" y="199720"/>
                </a:lnTo>
                <a:lnTo>
                  <a:pt x="800608" y="189331"/>
                </a:lnTo>
                <a:lnTo>
                  <a:pt x="803109" y="178130"/>
                </a:lnTo>
                <a:close/>
              </a:path>
              <a:path w="3172460" h="2216785">
                <a:moveTo>
                  <a:pt x="949045" y="605663"/>
                </a:moveTo>
                <a:lnTo>
                  <a:pt x="946581" y="593902"/>
                </a:lnTo>
                <a:lnTo>
                  <a:pt x="939901" y="584301"/>
                </a:lnTo>
                <a:lnTo>
                  <a:pt x="929982" y="577824"/>
                </a:lnTo>
                <a:lnTo>
                  <a:pt x="917854" y="575437"/>
                </a:lnTo>
                <a:lnTo>
                  <a:pt x="905700" y="577824"/>
                </a:lnTo>
                <a:lnTo>
                  <a:pt x="895794" y="584301"/>
                </a:lnTo>
                <a:lnTo>
                  <a:pt x="889101" y="593902"/>
                </a:lnTo>
                <a:lnTo>
                  <a:pt x="886663" y="605663"/>
                </a:lnTo>
                <a:lnTo>
                  <a:pt x="889101" y="617435"/>
                </a:lnTo>
                <a:lnTo>
                  <a:pt x="895794" y="627049"/>
                </a:lnTo>
                <a:lnTo>
                  <a:pt x="905700" y="633526"/>
                </a:lnTo>
                <a:lnTo>
                  <a:pt x="917854" y="635901"/>
                </a:lnTo>
                <a:lnTo>
                  <a:pt x="929982" y="633526"/>
                </a:lnTo>
                <a:lnTo>
                  <a:pt x="939901" y="627049"/>
                </a:lnTo>
                <a:lnTo>
                  <a:pt x="946581" y="617435"/>
                </a:lnTo>
                <a:lnTo>
                  <a:pt x="949045" y="605663"/>
                </a:lnTo>
                <a:close/>
              </a:path>
              <a:path w="3172460" h="2216785">
                <a:moveTo>
                  <a:pt x="949045" y="320649"/>
                </a:moveTo>
                <a:lnTo>
                  <a:pt x="946581" y="308889"/>
                </a:lnTo>
                <a:lnTo>
                  <a:pt x="939901" y="299275"/>
                </a:lnTo>
                <a:lnTo>
                  <a:pt x="929982" y="292798"/>
                </a:lnTo>
                <a:lnTo>
                  <a:pt x="917854" y="290410"/>
                </a:lnTo>
                <a:lnTo>
                  <a:pt x="905700" y="292798"/>
                </a:lnTo>
                <a:lnTo>
                  <a:pt x="895794" y="299275"/>
                </a:lnTo>
                <a:lnTo>
                  <a:pt x="889101" y="308889"/>
                </a:lnTo>
                <a:lnTo>
                  <a:pt x="886663" y="320649"/>
                </a:lnTo>
                <a:lnTo>
                  <a:pt x="889101" y="332422"/>
                </a:lnTo>
                <a:lnTo>
                  <a:pt x="895794" y="342023"/>
                </a:lnTo>
                <a:lnTo>
                  <a:pt x="905700" y="348500"/>
                </a:lnTo>
                <a:lnTo>
                  <a:pt x="917854" y="350875"/>
                </a:lnTo>
                <a:lnTo>
                  <a:pt x="929982" y="348500"/>
                </a:lnTo>
                <a:lnTo>
                  <a:pt x="939901" y="342023"/>
                </a:lnTo>
                <a:lnTo>
                  <a:pt x="946581" y="332422"/>
                </a:lnTo>
                <a:lnTo>
                  <a:pt x="949045" y="320649"/>
                </a:lnTo>
                <a:close/>
              </a:path>
              <a:path w="3172460" h="2216785">
                <a:moveTo>
                  <a:pt x="949045" y="31305"/>
                </a:moveTo>
                <a:lnTo>
                  <a:pt x="946581" y="19545"/>
                </a:lnTo>
                <a:lnTo>
                  <a:pt x="939901" y="9931"/>
                </a:lnTo>
                <a:lnTo>
                  <a:pt x="929982" y="3454"/>
                </a:lnTo>
                <a:lnTo>
                  <a:pt x="917854" y="1066"/>
                </a:lnTo>
                <a:lnTo>
                  <a:pt x="905700" y="3454"/>
                </a:lnTo>
                <a:lnTo>
                  <a:pt x="895794" y="9931"/>
                </a:lnTo>
                <a:lnTo>
                  <a:pt x="889101" y="19545"/>
                </a:lnTo>
                <a:lnTo>
                  <a:pt x="886663" y="31305"/>
                </a:lnTo>
                <a:lnTo>
                  <a:pt x="889101" y="43078"/>
                </a:lnTo>
                <a:lnTo>
                  <a:pt x="895794" y="52679"/>
                </a:lnTo>
                <a:lnTo>
                  <a:pt x="905700" y="59156"/>
                </a:lnTo>
                <a:lnTo>
                  <a:pt x="917854" y="61531"/>
                </a:lnTo>
                <a:lnTo>
                  <a:pt x="929982" y="59156"/>
                </a:lnTo>
                <a:lnTo>
                  <a:pt x="939901" y="52679"/>
                </a:lnTo>
                <a:lnTo>
                  <a:pt x="946581" y="43078"/>
                </a:lnTo>
                <a:lnTo>
                  <a:pt x="949045" y="31305"/>
                </a:lnTo>
                <a:close/>
              </a:path>
              <a:path w="3172460" h="2216785">
                <a:moveTo>
                  <a:pt x="1096073" y="752500"/>
                </a:moveTo>
                <a:lnTo>
                  <a:pt x="1093622" y="740740"/>
                </a:lnTo>
                <a:lnTo>
                  <a:pt x="1086929" y="731126"/>
                </a:lnTo>
                <a:lnTo>
                  <a:pt x="1077023" y="724649"/>
                </a:lnTo>
                <a:lnTo>
                  <a:pt x="1064882" y="722274"/>
                </a:lnTo>
                <a:lnTo>
                  <a:pt x="1052741" y="724649"/>
                </a:lnTo>
                <a:lnTo>
                  <a:pt x="1042822" y="731126"/>
                </a:lnTo>
                <a:lnTo>
                  <a:pt x="1036142" y="740740"/>
                </a:lnTo>
                <a:lnTo>
                  <a:pt x="1033691" y="752500"/>
                </a:lnTo>
                <a:lnTo>
                  <a:pt x="1036142" y="764273"/>
                </a:lnTo>
                <a:lnTo>
                  <a:pt x="1042822" y="773887"/>
                </a:lnTo>
                <a:lnTo>
                  <a:pt x="1052741" y="780364"/>
                </a:lnTo>
                <a:lnTo>
                  <a:pt x="1064882" y="782726"/>
                </a:lnTo>
                <a:lnTo>
                  <a:pt x="1077023" y="780364"/>
                </a:lnTo>
                <a:lnTo>
                  <a:pt x="1086929" y="773887"/>
                </a:lnTo>
                <a:lnTo>
                  <a:pt x="1093622" y="764273"/>
                </a:lnTo>
                <a:lnTo>
                  <a:pt x="1096073" y="752500"/>
                </a:lnTo>
                <a:close/>
              </a:path>
              <a:path w="3172460" h="2216785">
                <a:moveTo>
                  <a:pt x="1096073" y="463156"/>
                </a:moveTo>
                <a:lnTo>
                  <a:pt x="1093622" y="451396"/>
                </a:lnTo>
                <a:lnTo>
                  <a:pt x="1086929" y="441782"/>
                </a:lnTo>
                <a:lnTo>
                  <a:pt x="1077023" y="435305"/>
                </a:lnTo>
                <a:lnTo>
                  <a:pt x="1064882" y="432930"/>
                </a:lnTo>
                <a:lnTo>
                  <a:pt x="1052741" y="435305"/>
                </a:lnTo>
                <a:lnTo>
                  <a:pt x="1042822" y="441782"/>
                </a:lnTo>
                <a:lnTo>
                  <a:pt x="1036142" y="451396"/>
                </a:lnTo>
                <a:lnTo>
                  <a:pt x="1033691" y="463156"/>
                </a:lnTo>
                <a:lnTo>
                  <a:pt x="1036142" y="474929"/>
                </a:lnTo>
                <a:lnTo>
                  <a:pt x="1042822" y="484543"/>
                </a:lnTo>
                <a:lnTo>
                  <a:pt x="1052741" y="491020"/>
                </a:lnTo>
                <a:lnTo>
                  <a:pt x="1064882" y="493382"/>
                </a:lnTo>
                <a:lnTo>
                  <a:pt x="1077023" y="491020"/>
                </a:lnTo>
                <a:lnTo>
                  <a:pt x="1086929" y="484543"/>
                </a:lnTo>
                <a:lnTo>
                  <a:pt x="1093622" y="474929"/>
                </a:lnTo>
                <a:lnTo>
                  <a:pt x="1096073" y="463156"/>
                </a:lnTo>
                <a:close/>
              </a:path>
              <a:path w="3172460" h="2216785">
                <a:moveTo>
                  <a:pt x="1096073" y="178130"/>
                </a:moveTo>
                <a:lnTo>
                  <a:pt x="1093622" y="166370"/>
                </a:lnTo>
                <a:lnTo>
                  <a:pt x="1086929" y="156768"/>
                </a:lnTo>
                <a:lnTo>
                  <a:pt x="1077023" y="150291"/>
                </a:lnTo>
                <a:lnTo>
                  <a:pt x="1064882" y="147904"/>
                </a:lnTo>
                <a:lnTo>
                  <a:pt x="1052741" y="150291"/>
                </a:lnTo>
                <a:lnTo>
                  <a:pt x="1042822" y="156768"/>
                </a:lnTo>
                <a:lnTo>
                  <a:pt x="1036142" y="166370"/>
                </a:lnTo>
                <a:lnTo>
                  <a:pt x="1033691" y="178130"/>
                </a:lnTo>
                <a:lnTo>
                  <a:pt x="1036142" y="189903"/>
                </a:lnTo>
                <a:lnTo>
                  <a:pt x="1042822" y="199517"/>
                </a:lnTo>
                <a:lnTo>
                  <a:pt x="1052741" y="205994"/>
                </a:lnTo>
                <a:lnTo>
                  <a:pt x="1064882" y="208356"/>
                </a:lnTo>
                <a:lnTo>
                  <a:pt x="1077023" y="205994"/>
                </a:lnTo>
                <a:lnTo>
                  <a:pt x="1086929" y="199517"/>
                </a:lnTo>
                <a:lnTo>
                  <a:pt x="1093622" y="189903"/>
                </a:lnTo>
                <a:lnTo>
                  <a:pt x="1096073" y="178130"/>
                </a:lnTo>
                <a:close/>
              </a:path>
              <a:path w="3172460" h="2216785">
                <a:moveTo>
                  <a:pt x="1247571" y="895007"/>
                </a:moveTo>
                <a:lnTo>
                  <a:pt x="1245108" y="883246"/>
                </a:lnTo>
                <a:lnTo>
                  <a:pt x="1238427" y="873633"/>
                </a:lnTo>
                <a:lnTo>
                  <a:pt x="1228509" y="867156"/>
                </a:lnTo>
                <a:lnTo>
                  <a:pt x="1216380" y="864781"/>
                </a:lnTo>
                <a:lnTo>
                  <a:pt x="1204226" y="867156"/>
                </a:lnTo>
                <a:lnTo>
                  <a:pt x="1194320" y="873633"/>
                </a:lnTo>
                <a:lnTo>
                  <a:pt x="1187627" y="883246"/>
                </a:lnTo>
                <a:lnTo>
                  <a:pt x="1185189" y="895007"/>
                </a:lnTo>
                <a:lnTo>
                  <a:pt x="1187627" y="906780"/>
                </a:lnTo>
                <a:lnTo>
                  <a:pt x="1194320" y="916393"/>
                </a:lnTo>
                <a:lnTo>
                  <a:pt x="1204226" y="922870"/>
                </a:lnTo>
                <a:lnTo>
                  <a:pt x="1216380" y="925233"/>
                </a:lnTo>
                <a:lnTo>
                  <a:pt x="1228509" y="922870"/>
                </a:lnTo>
                <a:lnTo>
                  <a:pt x="1238427" y="916393"/>
                </a:lnTo>
                <a:lnTo>
                  <a:pt x="1245108" y="906780"/>
                </a:lnTo>
                <a:lnTo>
                  <a:pt x="1247571" y="895007"/>
                </a:lnTo>
                <a:close/>
              </a:path>
              <a:path w="3172460" h="2216785">
                <a:moveTo>
                  <a:pt x="1247571" y="605663"/>
                </a:moveTo>
                <a:lnTo>
                  <a:pt x="1245108" y="593902"/>
                </a:lnTo>
                <a:lnTo>
                  <a:pt x="1238427" y="584301"/>
                </a:lnTo>
                <a:lnTo>
                  <a:pt x="1228509" y="577824"/>
                </a:lnTo>
                <a:lnTo>
                  <a:pt x="1216380" y="575437"/>
                </a:lnTo>
                <a:lnTo>
                  <a:pt x="1204226" y="577824"/>
                </a:lnTo>
                <a:lnTo>
                  <a:pt x="1194320" y="584301"/>
                </a:lnTo>
                <a:lnTo>
                  <a:pt x="1187627" y="593902"/>
                </a:lnTo>
                <a:lnTo>
                  <a:pt x="1185189" y="605663"/>
                </a:lnTo>
                <a:lnTo>
                  <a:pt x="1187627" y="617435"/>
                </a:lnTo>
                <a:lnTo>
                  <a:pt x="1194320" y="627049"/>
                </a:lnTo>
                <a:lnTo>
                  <a:pt x="1204226" y="633526"/>
                </a:lnTo>
                <a:lnTo>
                  <a:pt x="1216380" y="635901"/>
                </a:lnTo>
                <a:lnTo>
                  <a:pt x="1228509" y="633526"/>
                </a:lnTo>
                <a:lnTo>
                  <a:pt x="1238427" y="627049"/>
                </a:lnTo>
                <a:lnTo>
                  <a:pt x="1245108" y="617435"/>
                </a:lnTo>
                <a:lnTo>
                  <a:pt x="1247571" y="605663"/>
                </a:lnTo>
                <a:close/>
              </a:path>
              <a:path w="3172460" h="2216785">
                <a:moveTo>
                  <a:pt x="1247571" y="320649"/>
                </a:moveTo>
                <a:lnTo>
                  <a:pt x="1245108" y="308889"/>
                </a:lnTo>
                <a:lnTo>
                  <a:pt x="1238427" y="299275"/>
                </a:lnTo>
                <a:lnTo>
                  <a:pt x="1228509" y="292798"/>
                </a:lnTo>
                <a:lnTo>
                  <a:pt x="1216380" y="290410"/>
                </a:lnTo>
                <a:lnTo>
                  <a:pt x="1204226" y="292798"/>
                </a:lnTo>
                <a:lnTo>
                  <a:pt x="1194320" y="299275"/>
                </a:lnTo>
                <a:lnTo>
                  <a:pt x="1187627" y="308889"/>
                </a:lnTo>
                <a:lnTo>
                  <a:pt x="1185189" y="320649"/>
                </a:lnTo>
                <a:lnTo>
                  <a:pt x="1187627" y="332422"/>
                </a:lnTo>
                <a:lnTo>
                  <a:pt x="1194320" y="342023"/>
                </a:lnTo>
                <a:lnTo>
                  <a:pt x="1204226" y="348500"/>
                </a:lnTo>
                <a:lnTo>
                  <a:pt x="1216380" y="350875"/>
                </a:lnTo>
                <a:lnTo>
                  <a:pt x="1228509" y="348500"/>
                </a:lnTo>
                <a:lnTo>
                  <a:pt x="1238427" y="342023"/>
                </a:lnTo>
                <a:lnTo>
                  <a:pt x="1245108" y="332422"/>
                </a:lnTo>
                <a:lnTo>
                  <a:pt x="1247571" y="320649"/>
                </a:lnTo>
                <a:close/>
              </a:path>
              <a:path w="3172460" h="2216785">
                <a:moveTo>
                  <a:pt x="1247571" y="31305"/>
                </a:moveTo>
                <a:lnTo>
                  <a:pt x="1245108" y="19545"/>
                </a:lnTo>
                <a:lnTo>
                  <a:pt x="1238427" y="9931"/>
                </a:lnTo>
                <a:lnTo>
                  <a:pt x="1228509" y="3454"/>
                </a:lnTo>
                <a:lnTo>
                  <a:pt x="1216380" y="1066"/>
                </a:lnTo>
                <a:lnTo>
                  <a:pt x="1204226" y="3454"/>
                </a:lnTo>
                <a:lnTo>
                  <a:pt x="1194320" y="9931"/>
                </a:lnTo>
                <a:lnTo>
                  <a:pt x="1187627" y="19545"/>
                </a:lnTo>
                <a:lnTo>
                  <a:pt x="1185189" y="31305"/>
                </a:lnTo>
                <a:lnTo>
                  <a:pt x="1187627" y="43078"/>
                </a:lnTo>
                <a:lnTo>
                  <a:pt x="1194320" y="52679"/>
                </a:lnTo>
                <a:lnTo>
                  <a:pt x="1204226" y="59156"/>
                </a:lnTo>
                <a:lnTo>
                  <a:pt x="1216380" y="61531"/>
                </a:lnTo>
                <a:lnTo>
                  <a:pt x="1228509" y="59156"/>
                </a:lnTo>
                <a:lnTo>
                  <a:pt x="1238427" y="52679"/>
                </a:lnTo>
                <a:lnTo>
                  <a:pt x="1245108" y="43078"/>
                </a:lnTo>
                <a:lnTo>
                  <a:pt x="1247571" y="31305"/>
                </a:lnTo>
                <a:close/>
              </a:path>
              <a:path w="3172460" h="2216785">
                <a:moveTo>
                  <a:pt x="1394599" y="1037526"/>
                </a:moveTo>
                <a:lnTo>
                  <a:pt x="1392148" y="1025766"/>
                </a:lnTo>
                <a:lnTo>
                  <a:pt x="1385455" y="1016152"/>
                </a:lnTo>
                <a:lnTo>
                  <a:pt x="1375549" y="1009675"/>
                </a:lnTo>
                <a:lnTo>
                  <a:pt x="1363408" y="1007287"/>
                </a:lnTo>
                <a:lnTo>
                  <a:pt x="1351267" y="1009675"/>
                </a:lnTo>
                <a:lnTo>
                  <a:pt x="1341348" y="1016152"/>
                </a:lnTo>
                <a:lnTo>
                  <a:pt x="1334668" y="1025766"/>
                </a:lnTo>
                <a:lnTo>
                  <a:pt x="1332217" y="1037526"/>
                </a:lnTo>
                <a:lnTo>
                  <a:pt x="1334668" y="1049299"/>
                </a:lnTo>
                <a:lnTo>
                  <a:pt x="1341348" y="1058900"/>
                </a:lnTo>
                <a:lnTo>
                  <a:pt x="1351267" y="1065377"/>
                </a:lnTo>
                <a:lnTo>
                  <a:pt x="1363408" y="1067752"/>
                </a:lnTo>
                <a:lnTo>
                  <a:pt x="1375549" y="1065377"/>
                </a:lnTo>
                <a:lnTo>
                  <a:pt x="1385455" y="1058900"/>
                </a:lnTo>
                <a:lnTo>
                  <a:pt x="1392148" y="1049299"/>
                </a:lnTo>
                <a:lnTo>
                  <a:pt x="1394599" y="1037526"/>
                </a:lnTo>
                <a:close/>
              </a:path>
              <a:path w="3172460" h="2216785">
                <a:moveTo>
                  <a:pt x="1394599" y="752500"/>
                </a:moveTo>
                <a:lnTo>
                  <a:pt x="1392148" y="740740"/>
                </a:lnTo>
                <a:lnTo>
                  <a:pt x="1385455" y="731126"/>
                </a:lnTo>
                <a:lnTo>
                  <a:pt x="1375549" y="724649"/>
                </a:lnTo>
                <a:lnTo>
                  <a:pt x="1363408" y="722274"/>
                </a:lnTo>
                <a:lnTo>
                  <a:pt x="1351267" y="724649"/>
                </a:lnTo>
                <a:lnTo>
                  <a:pt x="1341348" y="731126"/>
                </a:lnTo>
                <a:lnTo>
                  <a:pt x="1334668" y="740740"/>
                </a:lnTo>
                <a:lnTo>
                  <a:pt x="1332217" y="752500"/>
                </a:lnTo>
                <a:lnTo>
                  <a:pt x="1334668" y="764273"/>
                </a:lnTo>
                <a:lnTo>
                  <a:pt x="1341348" y="773887"/>
                </a:lnTo>
                <a:lnTo>
                  <a:pt x="1351267" y="780364"/>
                </a:lnTo>
                <a:lnTo>
                  <a:pt x="1363408" y="782726"/>
                </a:lnTo>
                <a:lnTo>
                  <a:pt x="1375549" y="780364"/>
                </a:lnTo>
                <a:lnTo>
                  <a:pt x="1385455" y="773887"/>
                </a:lnTo>
                <a:lnTo>
                  <a:pt x="1392148" y="764273"/>
                </a:lnTo>
                <a:lnTo>
                  <a:pt x="1394599" y="752500"/>
                </a:lnTo>
                <a:close/>
              </a:path>
              <a:path w="3172460" h="2216785">
                <a:moveTo>
                  <a:pt x="1394599" y="463156"/>
                </a:moveTo>
                <a:lnTo>
                  <a:pt x="1392148" y="451396"/>
                </a:lnTo>
                <a:lnTo>
                  <a:pt x="1385455" y="441782"/>
                </a:lnTo>
                <a:lnTo>
                  <a:pt x="1375549" y="435305"/>
                </a:lnTo>
                <a:lnTo>
                  <a:pt x="1363408" y="432930"/>
                </a:lnTo>
                <a:lnTo>
                  <a:pt x="1351267" y="435305"/>
                </a:lnTo>
                <a:lnTo>
                  <a:pt x="1341348" y="441782"/>
                </a:lnTo>
                <a:lnTo>
                  <a:pt x="1334668" y="451396"/>
                </a:lnTo>
                <a:lnTo>
                  <a:pt x="1332217" y="463156"/>
                </a:lnTo>
                <a:lnTo>
                  <a:pt x="1334668" y="474929"/>
                </a:lnTo>
                <a:lnTo>
                  <a:pt x="1341348" y="484543"/>
                </a:lnTo>
                <a:lnTo>
                  <a:pt x="1351267" y="491020"/>
                </a:lnTo>
                <a:lnTo>
                  <a:pt x="1363408" y="493382"/>
                </a:lnTo>
                <a:lnTo>
                  <a:pt x="1375549" y="491020"/>
                </a:lnTo>
                <a:lnTo>
                  <a:pt x="1385455" y="484543"/>
                </a:lnTo>
                <a:lnTo>
                  <a:pt x="1392148" y="474929"/>
                </a:lnTo>
                <a:lnTo>
                  <a:pt x="1394599" y="463156"/>
                </a:lnTo>
                <a:close/>
              </a:path>
              <a:path w="3172460" h="2216785">
                <a:moveTo>
                  <a:pt x="1394599" y="178130"/>
                </a:moveTo>
                <a:lnTo>
                  <a:pt x="1392148" y="166370"/>
                </a:lnTo>
                <a:lnTo>
                  <a:pt x="1385455" y="156768"/>
                </a:lnTo>
                <a:lnTo>
                  <a:pt x="1375549" y="150291"/>
                </a:lnTo>
                <a:lnTo>
                  <a:pt x="1363408" y="147904"/>
                </a:lnTo>
                <a:lnTo>
                  <a:pt x="1351267" y="150291"/>
                </a:lnTo>
                <a:lnTo>
                  <a:pt x="1341348" y="156768"/>
                </a:lnTo>
                <a:lnTo>
                  <a:pt x="1334668" y="166370"/>
                </a:lnTo>
                <a:lnTo>
                  <a:pt x="1332217" y="178130"/>
                </a:lnTo>
                <a:lnTo>
                  <a:pt x="1334668" y="189903"/>
                </a:lnTo>
                <a:lnTo>
                  <a:pt x="1341348" y="199517"/>
                </a:lnTo>
                <a:lnTo>
                  <a:pt x="1351267" y="205994"/>
                </a:lnTo>
                <a:lnTo>
                  <a:pt x="1363408" y="208356"/>
                </a:lnTo>
                <a:lnTo>
                  <a:pt x="1375549" y="205994"/>
                </a:lnTo>
                <a:lnTo>
                  <a:pt x="1385455" y="199517"/>
                </a:lnTo>
                <a:lnTo>
                  <a:pt x="1392148" y="189903"/>
                </a:lnTo>
                <a:lnTo>
                  <a:pt x="1394599" y="178130"/>
                </a:lnTo>
                <a:close/>
              </a:path>
              <a:path w="3172460" h="2216785">
                <a:moveTo>
                  <a:pt x="1541640" y="1180033"/>
                </a:moveTo>
                <a:lnTo>
                  <a:pt x="1539176" y="1168273"/>
                </a:lnTo>
                <a:lnTo>
                  <a:pt x="1532496" y="1158659"/>
                </a:lnTo>
                <a:lnTo>
                  <a:pt x="1522577" y="1152182"/>
                </a:lnTo>
                <a:lnTo>
                  <a:pt x="1510449" y="1149807"/>
                </a:lnTo>
                <a:lnTo>
                  <a:pt x="1498295" y="1152182"/>
                </a:lnTo>
                <a:lnTo>
                  <a:pt x="1488389" y="1158659"/>
                </a:lnTo>
                <a:lnTo>
                  <a:pt x="1481696" y="1168273"/>
                </a:lnTo>
                <a:lnTo>
                  <a:pt x="1479257" y="1180033"/>
                </a:lnTo>
                <a:lnTo>
                  <a:pt x="1481696" y="1191806"/>
                </a:lnTo>
                <a:lnTo>
                  <a:pt x="1488389" y="1201420"/>
                </a:lnTo>
                <a:lnTo>
                  <a:pt x="1498295" y="1207897"/>
                </a:lnTo>
                <a:lnTo>
                  <a:pt x="1510449" y="1210259"/>
                </a:lnTo>
                <a:lnTo>
                  <a:pt x="1522577" y="1207897"/>
                </a:lnTo>
                <a:lnTo>
                  <a:pt x="1532496" y="1201420"/>
                </a:lnTo>
                <a:lnTo>
                  <a:pt x="1539176" y="1191806"/>
                </a:lnTo>
                <a:lnTo>
                  <a:pt x="1541640" y="1180033"/>
                </a:lnTo>
                <a:close/>
              </a:path>
              <a:path w="3172460" h="2216785">
                <a:moveTo>
                  <a:pt x="1541640" y="895007"/>
                </a:moveTo>
                <a:lnTo>
                  <a:pt x="1539176" y="883246"/>
                </a:lnTo>
                <a:lnTo>
                  <a:pt x="1532496" y="873633"/>
                </a:lnTo>
                <a:lnTo>
                  <a:pt x="1522577" y="867156"/>
                </a:lnTo>
                <a:lnTo>
                  <a:pt x="1510449" y="864781"/>
                </a:lnTo>
                <a:lnTo>
                  <a:pt x="1498295" y="867156"/>
                </a:lnTo>
                <a:lnTo>
                  <a:pt x="1488389" y="873633"/>
                </a:lnTo>
                <a:lnTo>
                  <a:pt x="1481696" y="883246"/>
                </a:lnTo>
                <a:lnTo>
                  <a:pt x="1479257" y="895007"/>
                </a:lnTo>
                <a:lnTo>
                  <a:pt x="1481696" y="906780"/>
                </a:lnTo>
                <a:lnTo>
                  <a:pt x="1488389" y="916393"/>
                </a:lnTo>
                <a:lnTo>
                  <a:pt x="1498295" y="922870"/>
                </a:lnTo>
                <a:lnTo>
                  <a:pt x="1510449" y="925233"/>
                </a:lnTo>
                <a:lnTo>
                  <a:pt x="1522577" y="922870"/>
                </a:lnTo>
                <a:lnTo>
                  <a:pt x="1532496" y="916393"/>
                </a:lnTo>
                <a:lnTo>
                  <a:pt x="1539176" y="906780"/>
                </a:lnTo>
                <a:lnTo>
                  <a:pt x="1541640" y="895007"/>
                </a:lnTo>
                <a:close/>
              </a:path>
              <a:path w="3172460" h="2216785">
                <a:moveTo>
                  <a:pt x="1541640" y="605663"/>
                </a:moveTo>
                <a:lnTo>
                  <a:pt x="1539176" y="593902"/>
                </a:lnTo>
                <a:lnTo>
                  <a:pt x="1532496" y="584301"/>
                </a:lnTo>
                <a:lnTo>
                  <a:pt x="1522577" y="577824"/>
                </a:lnTo>
                <a:lnTo>
                  <a:pt x="1510449" y="575437"/>
                </a:lnTo>
                <a:lnTo>
                  <a:pt x="1498295" y="577824"/>
                </a:lnTo>
                <a:lnTo>
                  <a:pt x="1488389" y="584301"/>
                </a:lnTo>
                <a:lnTo>
                  <a:pt x="1481696" y="593902"/>
                </a:lnTo>
                <a:lnTo>
                  <a:pt x="1479257" y="605663"/>
                </a:lnTo>
                <a:lnTo>
                  <a:pt x="1481696" y="617435"/>
                </a:lnTo>
                <a:lnTo>
                  <a:pt x="1488389" y="627049"/>
                </a:lnTo>
                <a:lnTo>
                  <a:pt x="1498295" y="633526"/>
                </a:lnTo>
                <a:lnTo>
                  <a:pt x="1510449" y="635901"/>
                </a:lnTo>
                <a:lnTo>
                  <a:pt x="1522577" y="633526"/>
                </a:lnTo>
                <a:lnTo>
                  <a:pt x="1532496" y="627049"/>
                </a:lnTo>
                <a:lnTo>
                  <a:pt x="1539176" y="617435"/>
                </a:lnTo>
                <a:lnTo>
                  <a:pt x="1541640" y="605663"/>
                </a:lnTo>
                <a:close/>
              </a:path>
              <a:path w="3172460" h="2216785">
                <a:moveTo>
                  <a:pt x="1541640" y="320649"/>
                </a:moveTo>
                <a:lnTo>
                  <a:pt x="1539176" y="308889"/>
                </a:lnTo>
                <a:lnTo>
                  <a:pt x="1532496" y="299275"/>
                </a:lnTo>
                <a:lnTo>
                  <a:pt x="1522577" y="292798"/>
                </a:lnTo>
                <a:lnTo>
                  <a:pt x="1510449" y="290410"/>
                </a:lnTo>
                <a:lnTo>
                  <a:pt x="1498295" y="292798"/>
                </a:lnTo>
                <a:lnTo>
                  <a:pt x="1488389" y="299275"/>
                </a:lnTo>
                <a:lnTo>
                  <a:pt x="1481696" y="308889"/>
                </a:lnTo>
                <a:lnTo>
                  <a:pt x="1479257" y="320649"/>
                </a:lnTo>
                <a:lnTo>
                  <a:pt x="1481696" y="332422"/>
                </a:lnTo>
                <a:lnTo>
                  <a:pt x="1488389" y="342023"/>
                </a:lnTo>
                <a:lnTo>
                  <a:pt x="1498295" y="348500"/>
                </a:lnTo>
                <a:lnTo>
                  <a:pt x="1510449" y="350875"/>
                </a:lnTo>
                <a:lnTo>
                  <a:pt x="1522577" y="348500"/>
                </a:lnTo>
                <a:lnTo>
                  <a:pt x="1532496" y="342023"/>
                </a:lnTo>
                <a:lnTo>
                  <a:pt x="1539176" y="332422"/>
                </a:lnTo>
                <a:lnTo>
                  <a:pt x="1541640" y="320649"/>
                </a:lnTo>
                <a:close/>
              </a:path>
              <a:path w="3172460" h="2216785">
                <a:moveTo>
                  <a:pt x="1689773" y="1326870"/>
                </a:moveTo>
                <a:lnTo>
                  <a:pt x="1687271" y="1315669"/>
                </a:lnTo>
                <a:lnTo>
                  <a:pt x="1679765" y="1305267"/>
                </a:lnTo>
                <a:lnTo>
                  <a:pt x="1669034" y="1297990"/>
                </a:lnTo>
                <a:lnTo>
                  <a:pt x="1657477" y="1295552"/>
                </a:lnTo>
                <a:lnTo>
                  <a:pt x="1645920" y="1297990"/>
                </a:lnTo>
                <a:lnTo>
                  <a:pt x="1635201" y="1305267"/>
                </a:lnTo>
                <a:lnTo>
                  <a:pt x="1627682" y="1313840"/>
                </a:lnTo>
                <a:lnTo>
                  <a:pt x="1625180" y="1325245"/>
                </a:lnTo>
                <a:lnTo>
                  <a:pt x="1627682" y="1337462"/>
                </a:lnTo>
                <a:lnTo>
                  <a:pt x="1635201" y="1348460"/>
                </a:lnTo>
                <a:lnTo>
                  <a:pt x="1645920" y="1355750"/>
                </a:lnTo>
                <a:lnTo>
                  <a:pt x="1657477" y="1358176"/>
                </a:lnTo>
                <a:lnTo>
                  <a:pt x="1669034" y="1355750"/>
                </a:lnTo>
                <a:lnTo>
                  <a:pt x="1679765" y="1348460"/>
                </a:lnTo>
                <a:lnTo>
                  <a:pt x="1687271" y="1338072"/>
                </a:lnTo>
                <a:lnTo>
                  <a:pt x="1689773" y="1326870"/>
                </a:lnTo>
                <a:close/>
              </a:path>
              <a:path w="3172460" h="2216785">
                <a:moveTo>
                  <a:pt x="1693125" y="1037526"/>
                </a:moveTo>
                <a:lnTo>
                  <a:pt x="1690674" y="1025766"/>
                </a:lnTo>
                <a:lnTo>
                  <a:pt x="1683981" y="1016152"/>
                </a:lnTo>
                <a:lnTo>
                  <a:pt x="1674075" y="1009675"/>
                </a:lnTo>
                <a:lnTo>
                  <a:pt x="1661934" y="1007287"/>
                </a:lnTo>
                <a:lnTo>
                  <a:pt x="1649793" y="1009675"/>
                </a:lnTo>
                <a:lnTo>
                  <a:pt x="1639874" y="1016152"/>
                </a:lnTo>
                <a:lnTo>
                  <a:pt x="1633194" y="1025766"/>
                </a:lnTo>
                <a:lnTo>
                  <a:pt x="1630743" y="1037526"/>
                </a:lnTo>
                <a:lnTo>
                  <a:pt x="1633194" y="1049299"/>
                </a:lnTo>
                <a:lnTo>
                  <a:pt x="1639874" y="1058900"/>
                </a:lnTo>
                <a:lnTo>
                  <a:pt x="1649793" y="1065377"/>
                </a:lnTo>
                <a:lnTo>
                  <a:pt x="1661934" y="1067752"/>
                </a:lnTo>
                <a:lnTo>
                  <a:pt x="1674075" y="1065377"/>
                </a:lnTo>
                <a:lnTo>
                  <a:pt x="1683981" y="1058900"/>
                </a:lnTo>
                <a:lnTo>
                  <a:pt x="1690674" y="1049299"/>
                </a:lnTo>
                <a:lnTo>
                  <a:pt x="1693125" y="1037526"/>
                </a:lnTo>
                <a:close/>
              </a:path>
              <a:path w="3172460" h="2216785">
                <a:moveTo>
                  <a:pt x="1693125" y="752500"/>
                </a:moveTo>
                <a:lnTo>
                  <a:pt x="1690674" y="740740"/>
                </a:lnTo>
                <a:lnTo>
                  <a:pt x="1683981" y="731126"/>
                </a:lnTo>
                <a:lnTo>
                  <a:pt x="1674075" y="724649"/>
                </a:lnTo>
                <a:lnTo>
                  <a:pt x="1661934" y="722274"/>
                </a:lnTo>
                <a:lnTo>
                  <a:pt x="1649793" y="724649"/>
                </a:lnTo>
                <a:lnTo>
                  <a:pt x="1639874" y="731126"/>
                </a:lnTo>
                <a:lnTo>
                  <a:pt x="1633194" y="740740"/>
                </a:lnTo>
                <a:lnTo>
                  <a:pt x="1630743" y="752500"/>
                </a:lnTo>
                <a:lnTo>
                  <a:pt x="1633194" y="764273"/>
                </a:lnTo>
                <a:lnTo>
                  <a:pt x="1639874" y="773887"/>
                </a:lnTo>
                <a:lnTo>
                  <a:pt x="1649793" y="780364"/>
                </a:lnTo>
                <a:lnTo>
                  <a:pt x="1661934" y="782726"/>
                </a:lnTo>
                <a:lnTo>
                  <a:pt x="1674075" y="780364"/>
                </a:lnTo>
                <a:lnTo>
                  <a:pt x="1683981" y="773887"/>
                </a:lnTo>
                <a:lnTo>
                  <a:pt x="1690674" y="764273"/>
                </a:lnTo>
                <a:lnTo>
                  <a:pt x="1693125" y="752500"/>
                </a:lnTo>
                <a:close/>
              </a:path>
              <a:path w="3172460" h="2216785">
                <a:moveTo>
                  <a:pt x="1693125" y="463156"/>
                </a:moveTo>
                <a:lnTo>
                  <a:pt x="1690674" y="451396"/>
                </a:lnTo>
                <a:lnTo>
                  <a:pt x="1683981" y="441782"/>
                </a:lnTo>
                <a:lnTo>
                  <a:pt x="1674075" y="435305"/>
                </a:lnTo>
                <a:lnTo>
                  <a:pt x="1661934" y="432930"/>
                </a:lnTo>
                <a:lnTo>
                  <a:pt x="1649793" y="435305"/>
                </a:lnTo>
                <a:lnTo>
                  <a:pt x="1639874" y="441782"/>
                </a:lnTo>
                <a:lnTo>
                  <a:pt x="1633194" y="451396"/>
                </a:lnTo>
                <a:lnTo>
                  <a:pt x="1630743" y="463156"/>
                </a:lnTo>
                <a:lnTo>
                  <a:pt x="1633194" y="474929"/>
                </a:lnTo>
                <a:lnTo>
                  <a:pt x="1639874" y="484543"/>
                </a:lnTo>
                <a:lnTo>
                  <a:pt x="1649793" y="491020"/>
                </a:lnTo>
                <a:lnTo>
                  <a:pt x="1661934" y="493382"/>
                </a:lnTo>
                <a:lnTo>
                  <a:pt x="1674075" y="491020"/>
                </a:lnTo>
                <a:lnTo>
                  <a:pt x="1683981" y="484543"/>
                </a:lnTo>
                <a:lnTo>
                  <a:pt x="1690674" y="474929"/>
                </a:lnTo>
                <a:lnTo>
                  <a:pt x="1693125" y="463156"/>
                </a:lnTo>
                <a:close/>
              </a:path>
              <a:path w="3172460" h="2216785">
                <a:moveTo>
                  <a:pt x="1840166" y="1469377"/>
                </a:moveTo>
                <a:lnTo>
                  <a:pt x="1837702" y="1457617"/>
                </a:lnTo>
                <a:lnTo>
                  <a:pt x="1831022" y="1448003"/>
                </a:lnTo>
                <a:lnTo>
                  <a:pt x="1821103" y="1441526"/>
                </a:lnTo>
                <a:lnTo>
                  <a:pt x="1808975" y="1439151"/>
                </a:lnTo>
                <a:lnTo>
                  <a:pt x="1796834" y="1441526"/>
                </a:lnTo>
                <a:lnTo>
                  <a:pt x="1786915" y="1448003"/>
                </a:lnTo>
                <a:lnTo>
                  <a:pt x="1780235" y="1457617"/>
                </a:lnTo>
                <a:lnTo>
                  <a:pt x="1777784" y="1469377"/>
                </a:lnTo>
                <a:lnTo>
                  <a:pt x="1780235" y="1481150"/>
                </a:lnTo>
                <a:lnTo>
                  <a:pt x="1786915" y="1490764"/>
                </a:lnTo>
                <a:lnTo>
                  <a:pt x="1796834" y="1497241"/>
                </a:lnTo>
                <a:lnTo>
                  <a:pt x="1808975" y="1499603"/>
                </a:lnTo>
                <a:lnTo>
                  <a:pt x="1821103" y="1497241"/>
                </a:lnTo>
                <a:lnTo>
                  <a:pt x="1831022" y="1490764"/>
                </a:lnTo>
                <a:lnTo>
                  <a:pt x="1837702" y="1481150"/>
                </a:lnTo>
                <a:lnTo>
                  <a:pt x="1840166" y="1469377"/>
                </a:lnTo>
                <a:close/>
              </a:path>
              <a:path w="3172460" h="2216785">
                <a:moveTo>
                  <a:pt x="1840166" y="1180033"/>
                </a:moveTo>
                <a:lnTo>
                  <a:pt x="1837702" y="1168273"/>
                </a:lnTo>
                <a:lnTo>
                  <a:pt x="1831022" y="1158659"/>
                </a:lnTo>
                <a:lnTo>
                  <a:pt x="1821103" y="1152182"/>
                </a:lnTo>
                <a:lnTo>
                  <a:pt x="1808975" y="1149807"/>
                </a:lnTo>
                <a:lnTo>
                  <a:pt x="1796834" y="1152182"/>
                </a:lnTo>
                <a:lnTo>
                  <a:pt x="1786915" y="1158659"/>
                </a:lnTo>
                <a:lnTo>
                  <a:pt x="1780235" y="1168273"/>
                </a:lnTo>
                <a:lnTo>
                  <a:pt x="1777784" y="1180033"/>
                </a:lnTo>
                <a:lnTo>
                  <a:pt x="1780235" y="1191806"/>
                </a:lnTo>
                <a:lnTo>
                  <a:pt x="1786915" y="1201420"/>
                </a:lnTo>
                <a:lnTo>
                  <a:pt x="1796834" y="1207897"/>
                </a:lnTo>
                <a:lnTo>
                  <a:pt x="1808975" y="1210259"/>
                </a:lnTo>
                <a:lnTo>
                  <a:pt x="1821103" y="1207897"/>
                </a:lnTo>
                <a:lnTo>
                  <a:pt x="1831022" y="1201420"/>
                </a:lnTo>
                <a:lnTo>
                  <a:pt x="1837702" y="1191806"/>
                </a:lnTo>
                <a:lnTo>
                  <a:pt x="1840166" y="1180033"/>
                </a:lnTo>
                <a:close/>
              </a:path>
              <a:path w="3172460" h="2216785">
                <a:moveTo>
                  <a:pt x="1840166" y="895007"/>
                </a:moveTo>
                <a:lnTo>
                  <a:pt x="1837702" y="883246"/>
                </a:lnTo>
                <a:lnTo>
                  <a:pt x="1831022" y="873633"/>
                </a:lnTo>
                <a:lnTo>
                  <a:pt x="1821103" y="867156"/>
                </a:lnTo>
                <a:lnTo>
                  <a:pt x="1808975" y="864781"/>
                </a:lnTo>
                <a:lnTo>
                  <a:pt x="1796834" y="867156"/>
                </a:lnTo>
                <a:lnTo>
                  <a:pt x="1786915" y="873633"/>
                </a:lnTo>
                <a:lnTo>
                  <a:pt x="1780235" y="883246"/>
                </a:lnTo>
                <a:lnTo>
                  <a:pt x="1777784" y="895007"/>
                </a:lnTo>
                <a:lnTo>
                  <a:pt x="1780235" y="906780"/>
                </a:lnTo>
                <a:lnTo>
                  <a:pt x="1786915" y="916393"/>
                </a:lnTo>
                <a:lnTo>
                  <a:pt x="1796834" y="922870"/>
                </a:lnTo>
                <a:lnTo>
                  <a:pt x="1808975" y="925233"/>
                </a:lnTo>
                <a:lnTo>
                  <a:pt x="1821103" y="922870"/>
                </a:lnTo>
                <a:lnTo>
                  <a:pt x="1831022" y="916393"/>
                </a:lnTo>
                <a:lnTo>
                  <a:pt x="1837702" y="906780"/>
                </a:lnTo>
                <a:lnTo>
                  <a:pt x="1840166" y="895007"/>
                </a:lnTo>
                <a:close/>
              </a:path>
              <a:path w="3172460" h="2216785">
                <a:moveTo>
                  <a:pt x="1840166" y="605663"/>
                </a:moveTo>
                <a:lnTo>
                  <a:pt x="1837702" y="593902"/>
                </a:lnTo>
                <a:lnTo>
                  <a:pt x="1831022" y="584301"/>
                </a:lnTo>
                <a:lnTo>
                  <a:pt x="1821103" y="577824"/>
                </a:lnTo>
                <a:lnTo>
                  <a:pt x="1808975" y="575437"/>
                </a:lnTo>
                <a:lnTo>
                  <a:pt x="1796834" y="577824"/>
                </a:lnTo>
                <a:lnTo>
                  <a:pt x="1786915" y="584301"/>
                </a:lnTo>
                <a:lnTo>
                  <a:pt x="1780235" y="593902"/>
                </a:lnTo>
                <a:lnTo>
                  <a:pt x="1777784" y="605663"/>
                </a:lnTo>
                <a:lnTo>
                  <a:pt x="1780235" y="617435"/>
                </a:lnTo>
                <a:lnTo>
                  <a:pt x="1786915" y="627049"/>
                </a:lnTo>
                <a:lnTo>
                  <a:pt x="1796834" y="633526"/>
                </a:lnTo>
                <a:lnTo>
                  <a:pt x="1808975" y="635901"/>
                </a:lnTo>
                <a:lnTo>
                  <a:pt x="1821103" y="633526"/>
                </a:lnTo>
                <a:lnTo>
                  <a:pt x="1831022" y="627049"/>
                </a:lnTo>
                <a:lnTo>
                  <a:pt x="1837702" y="617435"/>
                </a:lnTo>
                <a:lnTo>
                  <a:pt x="1840166" y="605663"/>
                </a:lnTo>
                <a:close/>
              </a:path>
              <a:path w="3172460" h="2216785">
                <a:moveTo>
                  <a:pt x="1988312" y="1611884"/>
                </a:moveTo>
                <a:lnTo>
                  <a:pt x="1985797" y="1600695"/>
                </a:lnTo>
                <a:lnTo>
                  <a:pt x="1978291" y="1590294"/>
                </a:lnTo>
                <a:lnTo>
                  <a:pt x="1967560" y="1583016"/>
                </a:lnTo>
                <a:lnTo>
                  <a:pt x="1956003" y="1580578"/>
                </a:lnTo>
                <a:lnTo>
                  <a:pt x="1944446" y="1583016"/>
                </a:lnTo>
                <a:lnTo>
                  <a:pt x="1933727" y="1590294"/>
                </a:lnTo>
                <a:lnTo>
                  <a:pt x="1926209" y="1600695"/>
                </a:lnTo>
                <a:lnTo>
                  <a:pt x="1923707" y="1611884"/>
                </a:lnTo>
                <a:lnTo>
                  <a:pt x="1926209" y="1623085"/>
                </a:lnTo>
                <a:lnTo>
                  <a:pt x="1933727" y="1633474"/>
                </a:lnTo>
                <a:lnTo>
                  <a:pt x="1944446" y="1640763"/>
                </a:lnTo>
                <a:lnTo>
                  <a:pt x="1956003" y="1643189"/>
                </a:lnTo>
                <a:lnTo>
                  <a:pt x="1967560" y="1640763"/>
                </a:lnTo>
                <a:lnTo>
                  <a:pt x="1978291" y="1633474"/>
                </a:lnTo>
                <a:lnTo>
                  <a:pt x="1985797" y="1623085"/>
                </a:lnTo>
                <a:lnTo>
                  <a:pt x="1988312" y="1611884"/>
                </a:lnTo>
                <a:close/>
              </a:path>
              <a:path w="3172460" h="2216785">
                <a:moveTo>
                  <a:pt x="1988312" y="1326870"/>
                </a:moveTo>
                <a:lnTo>
                  <a:pt x="1985797" y="1315669"/>
                </a:lnTo>
                <a:lnTo>
                  <a:pt x="1978291" y="1305267"/>
                </a:lnTo>
                <a:lnTo>
                  <a:pt x="1967560" y="1297990"/>
                </a:lnTo>
                <a:lnTo>
                  <a:pt x="1956003" y="1295552"/>
                </a:lnTo>
                <a:lnTo>
                  <a:pt x="1944446" y="1297990"/>
                </a:lnTo>
                <a:lnTo>
                  <a:pt x="1933727" y="1305267"/>
                </a:lnTo>
                <a:lnTo>
                  <a:pt x="1926209" y="1313840"/>
                </a:lnTo>
                <a:lnTo>
                  <a:pt x="1923707" y="1325245"/>
                </a:lnTo>
                <a:lnTo>
                  <a:pt x="1926209" y="1337462"/>
                </a:lnTo>
                <a:lnTo>
                  <a:pt x="1933727" y="1348460"/>
                </a:lnTo>
                <a:lnTo>
                  <a:pt x="1944446" y="1355750"/>
                </a:lnTo>
                <a:lnTo>
                  <a:pt x="1956003" y="1358176"/>
                </a:lnTo>
                <a:lnTo>
                  <a:pt x="1967560" y="1355750"/>
                </a:lnTo>
                <a:lnTo>
                  <a:pt x="1978291" y="1348460"/>
                </a:lnTo>
                <a:lnTo>
                  <a:pt x="1985797" y="1338072"/>
                </a:lnTo>
                <a:lnTo>
                  <a:pt x="1988312" y="1326870"/>
                </a:lnTo>
                <a:close/>
              </a:path>
              <a:path w="3172460" h="2216785">
                <a:moveTo>
                  <a:pt x="1988312" y="1037526"/>
                </a:moveTo>
                <a:lnTo>
                  <a:pt x="1985797" y="1026325"/>
                </a:lnTo>
                <a:lnTo>
                  <a:pt x="1978291" y="1015936"/>
                </a:lnTo>
                <a:lnTo>
                  <a:pt x="1967560" y="1008646"/>
                </a:lnTo>
                <a:lnTo>
                  <a:pt x="1956003" y="1006221"/>
                </a:lnTo>
                <a:lnTo>
                  <a:pt x="1944446" y="1008646"/>
                </a:lnTo>
                <a:lnTo>
                  <a:pt x="1933727" y="1015936"/>
                </a:lnTo>
                <a:lnTo>
                  <a:pt x="1926209" y="1026325"/>
                </a:lnTo>
                <a:lnTo>
                  <a:pt x="1923707" y="1037526"/>
                </a:lnTo>
                <a:lnTo>
                  <a:pt x="1926209" y="1048727"/>
                </a:lnTo>
                <a:lnTo>
                  <a:pt x="1933727" y="1059116"/>
                </a:lnTo>
                <a:lnTo>
                  <a:pt x="1944446" y="1066406"/>
                </a:lnTo>
                <a:lnTo>
                  <a:pt x="1956003" y="1068832"/>
                </a:lnTo>
                <a:lnTo>
                  <a:pt x="1967560" y="1066406"/>
                </a:lnTo>
                <a:lnTo>
                  <a:pt x="1978291" y="1059116"/>
                </a:lnTo>
                <a:lnTo>
                  <a:pt x="1985797" y="1048727"/>
                </a:lnTo>
                <a:lnTo>
                  <a:pt x="1988312" y="1037526"/>
                </a:lnTo>
                <a:close/>
              </a:path>
              <a:path w="3172460" h="2216785">
                <a:moveTo>
                  <a:pt x="1988312" y="752500"/>
                </a:moveTo>
                <a:lnTo>
                  <a:pt x="1985797" y="741311"/>
                </a:lnTo>
                <a:lnTo>
                  <a:pt x="1978291" y="730910"/>
                </a:lnTo>
                <a:lnTo>
                  <a:pt x="1967560" y="723633"/>
                </a:lnTo>
                <a:lnTo>
                  <a:pt x="1956003" y="721194"/>
                </a:lnTo>
                <a:lnTo>
                  <a:pt x="1944446" y="723633"/>
                </a:lnTo>
                <a:lnTo>
                  <a:pt x="1933727" y="730910"/>
                </a:lnTo>
                <a:lnTo>
                  <a:pt x="1926209" y="739482"/>
                </a:lnTo>
                <a:lnTo>
                  <a:pt x="1923707" y="750887"/>
                </a:lnTo>
                <a:lnTo>
                  <a:pt x="1926209" y="763104"/>
                </a:lnTo>
                <a:lnTo>
                  <a:pt x="1933727" y="774090"/>
                </a:lnTo>
                <a:lnTo>
                  <a:pt x="1944446" y="781380"/>
                </a:lnTo>
                <a:lnTo>
                  <a:pt x="1956003" y="783805"/>
                </a:lnTo>
                <a:lnTo>
                  <a:pt x="1967560" y="781380"/>
                </a:lnTo>
                <a:lnTo>
                  <a:pt x="1978291" y="774090"/>
                </a:lnTo>
                <a:lnTo>
                  <a:pt x="1985797" y="763701"/>
                </a:lnTo>
                <a:lnTo>
                  <a:pt x="1988312" y="752500"/>
                </a:lnTo>
                <a:close/>
              </a:path>
              <a:path w="3172460" h="2216785">
                <a:moveTo>
                  <a:pt x="2134235" y="1469377"/>
                </a:moveTo>
                <a:lnTo>
                  <a:pt x="2131771" y="1457617"/>
                </a:lnTo>
                <a:lnTo>
                  <a:pt x="2125091" y="1448003"/>
                </a:lnTo>
                <a:lnTo>
                  <a:pt x="2115172" y="1441526"/>
                </a:lnTo>
                <a:lnTo>
                  <a:pt x="2103043" y="1439151"/>
                </a:lnTo>
                <a:lnTo>
                  <a:pt x="2090902" y="1441526"/>
                </a:lnTo>
                <a:lnTo>
                  <a:pt x="2080983" y="1448003"/>
                </a:lnTo>
                <a:lnTo>
                  <a:pt x="2074303" y="1457617"/>
                </a:lnTo>
                <a:lnTo>
                  <a:pt x="2071852" y="1469377"/>
                </a:lnTo>
                <a:lnTo>
                  <a:pt x="2074303" y="1481150"/>
                </a:lnTo>
                <a:lnTo>
                  <a:pt x="2080983" y="1490764"/>
                </a:lnTo>
                <a:lnTo>
                  <a:pt x="2090902" y="1497241"/>
                </a:lnTo>
                <a:lnTo>
                  <a:pt x="2103043" y="1499603"/>
                </a:lnTo>
                <a:lnTo>
                  <a:pt x="2115172" y="1497241"/>
                </a:lnTo>
                <a:lnTo>
                  <a:pt x="2125091" y="1490764"/>
                </a:lnTo>
                <a:lnTo>
                  <a:pt x="2131771" y="1481150"/>
                </a:lnTo>
                <a:lnTo>
                  <a:pt x="2134235" y="1469377"/>
                </a:lnTo>
                <a:close/>
              </a:path>
              <a:path w="3172460" h="2216785">
                <a:moveTo>
                  <a:pt x="2134235" y="1180033"/>
                </a:moveTo>
                <a:lnTo>
                  <a:pt x="2131771" y="1168273"/>
                </a:lnTo>
                <a:lnTo>
                  <a:pt x="2125091" y="1158659"/>
                </a:lnTo>
                <a:lnTo>
                  <a:pt x="2115172" y="1152182"/>
                </a:lnTo>
                <a:lnTo>
                  <a:pt x="2103043" y="1149807"/>
                </a:lnTo>
                <a:lnTo>
                  <a:pt x="2090902" y="1152182"/>
                </a:lnTo>
                <a:lnTo>
                  <a:pt x="2080983" y="1158659"/>
                </a:lnTo>
                <a:lnTo>
                  <a:pt x="2074303" y="1168273"/>
                </a:lnTo>
                <a:lnTo>
                  <a:pt x="2071852" y="1180033"/>
                </a:lnTo>
                <a:lnTo>
                  <a:pt x="2074303" y="1191806"/>
                </a:lnTo>
                <a:lnTo>
                  <a:pt x="2080983" y="1201420"/>
                </a:lnTo>
                <a:lnTo>
                  <a:pt x="2090902" y="1207897"/>
                </a:lnTo>
                <a:lnTo>
                  <a:pt x="2103043" y="1210259"/>
                </a:lnTo>
                <a:lnTo>
                  <a:pt x="2115172" y="1207897"/>
                </a:lnTo>
                <a:lnTo>
                  <a:pt x="2125091" y="1201420"/>
                </a:lnTo>
                <a:lnTo>
                  <a:pt x="2131771" y="1191806"/>
                </a:lnTo>
                <a:lnTo>
                  <a:pt x="2134235" y="1180033"/>
                </a:lnTo>
                <a:close/>
              </a:path>
              <a:path w="3172460" h="2216785">
                <a:moveTo>
                  <a:pt x="2134235" y="895007"/>
                </a:moveTo>
                <a:lnTo>
                  <a:pt x="2131771" y="883246"/>
                </a:lnTo>
                <a:lnTo>
                  <a:pt x="2125091" y="873633"/>
                </a:lnTo>
                <a:lnTo>
                  <a:pt x="2115172" y="867156"/>
                </a:lnTo>
                <a:lnTo>
                  <a:pt x="2103043" y="864781"/>
                </a:lnTo>
                <a:lnTo>
                  <a:pt x="2090902" y="867156"/>
                </a:lnTo>
                <a:lnTo>
                  <a:pt x="2080983" y="873633"/>
                </a:lnTo>
                <a:lnTo>
                  <a:pt x="2074303" y="883246"/>
                </a:lnTo>
                <a:lnTo>
                  <a:pt x="2071852" y="895007"/>
                </a:lnTo>
                <a:lnTo>
                  <a:pt x="2074303" y="906780"/>
                </a:lnTo>
                <a:lnTo>
                  <a:pt x="2080983" y="916393"/>
                </a:lnTo>
                <a:lnTo>
                  <a:pt x="2090902" y="922870"/>
                </a:lnTo>
                <a:lnTo>
                  <a:pt x="2103043" y="925233"/>
                </a:lnTo>
                <a:lnTo>
                  <a:pt x="2115172" y="922870"/>
                </a:lnTo>
                <a:lnTo>
                  <a:pt x="2125091" y="916393"/>
                </a:lnTo>
                <a:lnTo>
                  <a:pt x="2131771" y="906780"/>
                </a:lnTo>
                <a:lnTo>
                  <a:pt x="2134235" y="895007"/>
                </a:lnTo>
                <a:close/>
              </a:path>
              <a:path w="3172460" h="2216785">
                <a:moveTo>
                  <a:pt x="2134235" y="605663"/>
                </a:moveTo>
                <a:lnTo>
                  <a:pt x="2131771" y="593902"/>
                </a:lnTo>
                <a:lnTo>
                  <a:pt x="2125091" y="584301"/>
                </a:lnTo>
                <a:lnTo>
                  <a:pt x="2115172" y="577824"/>
                </a:lnTo>
                <a:lnTo>
                  <a:pt x="2103043" y="575437"/>
                </a:lnTo>
                <a:lnTo>
                  <a:pt x="2090902" y="577824"/>
                </a:lnTo>
                <a:lnTo>
                  <a:pt x="2080983" y="584301"/>
                </a:lnTo>
                <a:lnTo>
                  <a:pt x="2074303" y="593902"/>
                </a:lnTo>
                <a:lnTo>
                  <a:pt x="2071852" y="605663"/>
                </a:lnTo>
                <a:lnTo>
                  <a:pt x="2074303" y="617435"/>
                </a:lnTo>
                <a:lnTo>
                  <a:pt x="2080983" y="627049"/>
                </a:lnTo>
                <a:lnTo>
                  <a:pt x="2090902" y="633526"/>
                </a:lnTo>
                <a:lnTo>
                  <a:pt x="2103043" y="635901"/>
                </a:lnTo>
                <a:lnTo>
                  <a:pt x="2115172" y="633526"/>
                </a:lnTo>
                <a:lnTo>
                  <a:pt x="2125091" y="627049"/>
                </a:lnTo>
                <a:lnTo>
                  <a:pt x="2131771" y="617435"/>
                </a:lnTo>
                <a:lnTo>
                  <a:pt x="2134235" y="605663"/>
                </a:lnTo>
                <a:close/>
              </a:path>
              <a:path w="3172460" h="2216785">
                <a:moveTo>
                  <a:pt x="2135340" y="1758721"/>
                </a:moveTo>
                <a:lnTo>
                  <a:pt x="2132838" y="1747520"/>
                </a:lnTo>
                <a:lnTo>
                  <a:pt x="2125319" y="1737118"/>
                </a:lnTo>
                <a:lnTo>
                  <a:pt x="2114588" y="1729841"/>
                </a:lnTo>
                <a:lnTo>
                  <a:pt x="2103031" y="1727403"/>
                </a:lnTo>
                <a:lnTo>
                  <a:pt x="2091474" y="1729841"/>
                </a:lnTo>
                <a:lnTo>
                  <a:pt x="2080768" y="1737118"/>
                </a:lnTo>
                <a:lnTo>
                  <a:pt x="2073236" y="1747520"/>
                </a:lnTo>
                <a:lnTo>
                  <a:pt x="2070735" y="1758721"/>
                </a:lnTo>
                <a:lnTo>
                  <a:pt x="2073236" y="1769922"/>
                </a:lnTo>
                <a:lnTo>
                  <a:pt x="2080768" y="1780311"/>
                </a:lnTo>
                <a:lnTo>
                  <a:pt x="2091474" y="1787601"/>
                </a:lnTo>
                <a:lnTo>
                  <a:pt x="2103031" y="1790026"/>
                </a:lnTo>
                <a:lnTo>
                  <a:pt x="2114588" y="1787601"/>
                </a:lnTo>
                <a:lnTo>
                  <a:pt x="2125319" y="1780311"/>
                </a:lnTo>
                <a:lnTo>
                  <a:pt x="2132838" y="1769922"/>
                </a:lnTo>
                <a:lnTo>
                  <a:pt x="2135340" y="1758721"/>
                </a:lnTo>
                <a:close/>
              </a:path>
              <a:path w="3172460" h="2216785">
                <a:moveTo>
                  <a:pt x="2282367" y="1326870"/>
                </a:moveTo>
                <a:lnTo>
                  <a:pt x="2279866" y="1315669"/>
                </a:lnTo>
                <a:lnTo>
                  <a:pt x="2272360" y="1305267"/>
                </a:lnTo>
                <a:lnTo>
                  <a:pt x="2261628" y="1297990"/>
                </a:lnTo>
                <a:lnTo>
                  <a:pt x="2250071" y="1295552"/>
                </a:lnTo>
                <a:lnTo>
                  <a:pt x="2238514" y="1297990"/>
                </a:lnTo>
                <a:lnTo>
                  <a:pt x="2227796" y="1305267"/>
                </a:lnTo>
                <a:lnTo>
                  <a:pt x="2222779" y="1313840"/>
                </a:lnTo>
                <a:lnTo>
                  <a:pt x="2221103" y="1325245"/>
                </a:lnTo>
                <a:lnTo>
                  <a:pt x="2222779" y="1337462"/>
                </a:lnTo>
                <a:lnTo>
                  <a:pt x="2227796" y="1348460"/>
                </a:lnTo>
                <a:lnTo>
                  <a:pt x="2238514" y="1355750"/>
                </a:lnTo>
                <a:lnTo>
                  <a:pt x="2250071" y="1358176"/>
                </a:lnTo>
                <a:lnTo>
                  <a:pt x="2261628" y="1355750"/>
                </a:lnTo>
                <a:lnTo>
                  <a:pt x="2272360" y="1348460"/>
                </a:lnTo>
                <a:lnTo>
                  <a:pt x="2279866" y="1338072"/>
                </a:lnTo>
                <a:lnTo>
                  <a:pt x="2282367" y="1326870"/>
                </a:lnTo>
                <a:close/>
              </a:path>
              <a:path w="3172460" h="2216785">
                <a:moveTo>
                  <a:pt x="2285720" y="1901228"/>
                </a:moveTo>
                <a:lnTo>
                  <a:pt x="2283269" y="1889467"/>
                </a:lnTo>
                <a:lnTo>
                  <a:pt x="2276576" y="1879854"/>
                </a:lnTo>
                <a:lnTo>
                  <a:pt x="2266670" y="1873377"/>
                </a:lnTo>
                <a:lnTo>
                  <a:pt x="2254529" y="1871002"/>
                </a:lnTo>
                <a:lnTo>
                  <a:pt x="2242388" y="1873377"/>
                </a:lnTo>
                <a:lnTo>
                  <a:pt x="2232482" y="1879854"/>
                </a:lnTo>
                <a:lnTo>
                  <a:pt x="2225789" y="1889467"/>
                </a:lnTo>
                <a:lnTo>
                  <a:pt x="2223351" y="1901228"/>
                </a:lnTo>
                <a:lnTo>
                  <a:pt x="2225789" y="1913001"/>
                </a:lnTo>
                <a:lnTo>
                  <a:pt x="2232482" y="1922614"/>
                </a:lnTo>
                <a:lnTo>
                  <a:pt x="2242388" y="1929091"/>
                </a:lnTo>
                <a:lnTo>
                  <a:pt x="2254529" y="1931454"/>
                </a:lnTo>
                <a:lnTo>
                  <a:pt x="2266670" y="1929091"/>
                </a:lnTo>
                <a:lnTo>
                  <a:pt x="2276576" y="1922614"/>
                </a:lnTo>
                <a:lnTo>
                  <a:pt x="2283269" y="1913001"/>
                </a:lnTo>
                <a:lnTo>
                  <a:pt x="2285720" y="1901228"/>
                </a:lnTo>
                <a:close/>
              </a:path>
              <a:path w="3172460" h="2216785">
                <a:moveTo>
                  <a:pt x="2285720" y="1611884"/>
                </a:moveTo>
                <a:lnTo>
                  <a:pt x="2283269" y="1600123"/>
                </a:lnTo>
                <a:lnTo>
                  <a:pt x="2276576" y="1590509"/>
                </a:lnTo>
                <a:lnTo>
                  <a:pt x="2266670" y="1584032"/>
                </a:lnTo>
                <a:lnTo>
                  <a:pt x="2254529" y="1581658"/>
                </a:lnTo>
                <a:lnTo>
                  <a:pt x="2242388" y="1584032"/>
                </a:lnTo>
                <a:lnTo>
                  <a:pt x="2232482" y="1590509"/>
                </a:lnTo>
                <a:lnTo>
                  <a:pt x="2225789" y="1600123"/>
                </a:lnTo>
                <a:lnTo>
                  <a:pt x="2223351" y="1611884"/>
                </a:lnTo>
                <a:lnTo>
                  <a:pt x="2225789" y="1623656"/>
                </a:lnTo>
                <a:lnTo>
                  <a:pt x="2232482" y="1633270"/>
                </a:lnTo>
                <a:lnTo>
                  <a:pt x="2242388" y="1639747"/>
                </a:lnTo>
                <a:lnTo>
                  <a:pt x="2254529" y="1642110"/>
                </a:lnTo>
                <a:lnTo>
                  <a:pt x="2266670" y="1639747"/>
                </a:lnTo>
                <a:lnTo>
                  <a:pt x="2276576" y="1633270"/>
                </a:lnTo>
                <a:lnTo>
                  <a:pt x="2283269" y="1623656"/>
                </a:lnTo>
                <a:lnTo>
                  <a:pt x="2285720" y="1611884"/>
                </a:lnTo>
                <a:close/>
              </a:path>
              <a:path w="3172460" h="2216785">
                <a:moveTo>
                  <a:pt x="2285720" y="1037526"/>
                </a:moveTo>
                <a:lnTo>
                  <a:pt x="2283269" y="1025766"/>
                </a:lnTo>
                <a:lnTo>
                  <a:pt x="2276576" y="1016152"/>
                </a:lnTo>
                <a:lnTo>
                  <a:pt x="2266670" y="1009675"/>
                </a:lnTo>
                <a:lnTo>
                  <a:pt x="2254529" y="1007287"/>
                </a:lnTo>
                <a:lnTo>
                  <a:pt x="2242388" y="1009675"/>
                </a:lnTo>
                <a:lnTo>
                  <a:pt x="2232482" y="1016152"/>
                </a:lnTo>
                <a:lnTo>
                  <a:pt x="2225789" y="1025766"/>
                </a:lnTo>
                <a:lnTo>
                  <a:pt x="2223351" y="1037526"/>
                </a:lnTo>
                <a:lnTo>
                  <a:pt x="2225789" y="1049299"/>
                </a:lnTo>
                <a:lnTo>
                  <a:pt x="2232482" y="1058900"/>
                </a:lnTo>
                <a:lnTo>
                  <a:pt x="2242388" y="1065377"/>
                </a:lnTo>
                <a:lnTo>
                  <a:pt x="2254529" y="1067752"/>
                </a:lnTo>
                <a:lnTo>
                  <a:pt x="2266670" y="1065377"/>
                </a:lnTo>
                <a:lnTo>
                  <a:pt x="2276576" y="1058900"/>
                </a:lnTo>
                <a:lnTo>
                  <a:pt x="2283269" y="1049299"/>
                </a:lnTo>
                <a:lnTo>
                  <a:pt x="2285720" y="1037526"/>
                </a:lnTo>
                <a:close/>
              </a:path>
              <a:path w="3172460" h="2216785">
                <a:moveTo>
                  <a:pt x="2285720" y="752500"/>
                </a:moveTo>
                <a:lnTo>
                  <a:pt x="2283269" y="740740"/>
                </a:lnTo>
                <a:lnTo>
                  <a:pt x="2276576" y="731126"/>
                </a:lnTo>
                <a:lnTo>
                  <a:pt x="2266670" y="724649"/>
                </a:lnTo>
                <a:lnTo>
                  <a:pt x="2254529" y="722274"/>
                </a:lnTo>
                <a:lnTo>
                  <a:pt x="2242388" y="724649"/>
                </a:lnTo>
                <a:lnTo>
                  <a:pt x="2232482" y="731126"/>
                </a:lnTo>
                <a:lnTo>
                  <a:pt x="2225789" y="740740"/>
                </a:lnTo>
                <a:lnTo>
                  <a:pt x="2223351" y="752500"/>
                </a:lnTo>
                <a:lnTo>
                  <a:pt x="2225789" y="764273"/>
                </a:lnTo>
                <a:lnTo>
                  <a:pt x="2232482" y="773887"/>
                </a:lnTo>
                <a:lnTo>
                  <a:pt x="2242388" y="780364"/>
                </a:lnTo>
                <a:lnTo>
                  <a:pt x="2254529" y="782726"/>
                </a:lnTo>
                <a:lnTo>
                  <a:pt x="2266670" y="780364"/>
                </a:lnTo>
                <a:lnTo>
                  <a:pt x="2276576" y="773887"/>
                </a:lnTo>
                <a:lnTo>
                  <a:pt x="2283269" y="764273"/>
                </a:lnTo>
                <a:lnTo>
                  <a:pt x="2285720" y="752500"/>
                </a:lnTo>
                <a:close/>
              </a:path>
              <a:path w="3172460" h="2216785">
                <a:moveTo>
                  <a:pt x="2433853" y="2043747"/>
                </a:moveTo>
                <a:lnTo>
                  <a:pt x="2431351" y="2032546"/>
                </a:lnTo>
                <a:lnTo>
                  <a:pt x="2423845" y="2022144"/>
                </a:lnTo>
                <a:lnTo>
                  <a:pt x="2413114" y="2014867"/>
                </a:lnTo>
                <a:lnTo>
                  <a:pt x="2401557" y="2012429"/>
                </a:lnTo>
                <a:lnTo>
                  <a:pt x="2390000" y="2014867"/>
                </a:lnTo>
                <a:lnTo>
                  <a:pt x="2379294" y="2022144"/>
                </a:lnTo>
                <a:lnTo>
                  <a:pt x="2371763" y="2032546"/>
                </a:lnTo>
                <a:lnTo>
                  <a:pt x="2369261" y="2043747"/>
                </a:lnTo>
                <a:lnTo>
                  <a:pt x="2371763" y="2054948"/>
                </a:lnTo>
                <a:lnTo>
                  <a:pt x="2379294" y="2065337"/>
                </a:lnTo>
                <a:lnTo>
                  <a:pt x="2390000" y="2072627"/>
                </a:lnTo>
                <a:lnTo>
                  <a:pt x="2401557" y="2075053"/>
                </a:lnTo>
                <a:lnTo>
                  <a:pt x="2413114" y="2072627"/>
                </a:lnTo>
                <a:lnTo>
                  <a:pt x="2423845" y="2065337"/>
                </a:lnTo>
                <a:lnTo>
                  <a:pt x="2431351" y="2054948"/>
                </a:lnTo>
                <a:lnTo>
                  <a:pt x="2433853" y="2043747"/>
                </a:lnTo>
                <a:close/>
              </a:path>
              <a:path w="3172460" h="2216785">
                <a:moveTo>
                  <a:pt x="2433853" y="1758721"/>
                </a:moveTo>
                <a:lnTo>
                  <a:pt x="2431351" y="1747520"/>
                </a:lnTo>
                <a:lnTo>
                  <a:pt x="2423845" y="1737118"/>
                </a:lnTo>
                <a:lnTo>
                  <a:pt x="2413114" y="1729841"/>
                </a:lnTo>
                <a:lnTo>
                  <a:pt x="2401557" y="1727403"/>
                </a:lnTo>
                <a:lnTo>
                  <a:pt x="2390000" y="1729841"/>
                </a:lnTo>
                <a:lnTo>
                  <a:pt x="2379294" y="1737118"/>
                </a:lnTo>
                <a:lnTo>
                  <a:pt x="2371763" y="1745703"/>
                </a:lnTo>
                <a:lnTo>
                  <a:pt x="2369261" y="1757095"/>
                </a:lnTo>
                <a:lnTo>
                  <a:pt x="2371763" y="1769313"/>
                </a:lnTo>
                <a:lnTo>
                  <a:pt x="2379294" y="1780311"/>
                </a:lnTo>
                <a:lnTo>
                  <a:pt x="2390000" y="1787601"/>
                </a:lnTo>
                <a:lnTo>
                  <a:pt x="2401557" y="1790026"/>
                </a:lnTo>
                <a:lnTo>
                  <a:pt x="2413114" y="1787601"/>
                </a:lnTo>
                <a:lnTo>
                  <a:pt x="2423845" y="1780311"/>
                </a:lnTo>
                <a:lnTo>
                  <a:pt x="2431351" y="1769922"/>
                </a:lnTo>
                <a:lnTo>
                  <a:pt x="2433853" y="1758721"/>
                </a:lnTo>
                <a:close/>
              </a:path>
              <a:path w="3172460" h="2216785">
                <a:moveTo>
                  <a:pt x="2433853" y="1469377"/>
                </a:moveTo>
                <a:lnTo>
                  <a:pt x="2431351" y="1458188"/>
                </a:lnTo>
                <a:lnTo>
                  <a:pt x="2423845" y="1447787"/>
                </a:lnTo>
                <a:lnTo>
                  <a:pt x="2413114" y="1440497"/>
                </a:lnTo>
                <a:lnTo>
                  <a:pt x="2401557" y="1438071"/>
                </a:lnTo>
                <a:lnTo>
                  <a:pt x="2390000" y="1440497"/>
                </a:lnTo>
                <a:lnTo>
                  <a:pt x="2379294" y="1447787"/>
                </a:lnTo>
                <a:lnTo>
                  <a:pt x="2371763" y="1458188"/>
                </a:lnTo>
                <a:lnTo>
                  <a:pt x="2369261" y="1469377"/>
                </a:lnTo>
                <a:lnTo>
                  <a:pt x="2371763" y="1480578"/>
                </a:lnTo>
                <a:lnTo>
                  <a:pt x="2379294" y="1490967"/>
                </a:lnTo>
                <a:lnTo>
                  <a:pt x="2390000" y="1498257"/>
                </a:lnTo>
                <a:lnTo>
                  <a:pt x="2401557" y="1500682"/>
                </a:lnTo>
                <a:lnTo>
                  <a:pt x="2413114" y="1498257"/>
                </a:lnTo>
                <a:lnTo>
                  <a:pt x="2423845" y="1490967"/>
                </a:lnTo>
                <a:lnTo>
                  <a:pt x="2431351" y="1480578"/>
                </a:lnTo>
                <a:lnTo>
                  <a:pt x="2433853" y="1469377"/>
                </a:lnTo>
                <a:close/>
              </a:path>
              <a:path w="3172460" h="2216785">
                <a:moveTo>
                  <a:pt x="2433853" y="1180033"/>
                </a:moveTo>
                <a:lnTo>
                  <a:pt x="2431351" y="1168844"/>
                </a:lnTo>
                <a:lnTo>
                  <a:pt x="2423845" y="1158443"/>
                </a:lnTo>
                <a:lnTo>
                  <a:pt x="2413114" y="1151153"/>
                </a:lnTo>
                <a:lnTo>
                  <a:pt x="2401557" y="1148727"/>
                </a:lnTo>
                <a:lnTo>
                  <a:pt x="2390000" y="1151153"/>
                </a:lnTo>
                <a:lnTo>
                  <a:pt x="2379294" y="1158443"/>
                </a:lnTo>
                <a:lnTo>
                  <a:pt x="2371763" y="1169441"/>
                </a:lnTo>
                <a:lnTo>
                  <a:pt x="2369261" y="1181658"/>
                </a:lnTo>
                <a:lnTo>
                  <a:pt x="2371763" y="1193063"/>
                </a:lnTo>
                <a:lnTo>
                  <a:pt x="2379294" y="1201623"/>
                </a:lnTo>
                <a:lnTo>
                  <a:pt x="2390000" y="1208913"/>
                </a:lnTo>
                <a:lnTo>
                  <a:pt x="2401557" y="1211338"/>
                </a:lnTo>
                <a:lnTo>
                  <a:pt x="2413114" y="1208913"/>
                </a:lnTo>
                <a:lnTo>
                  <a:pt x="2423845" y="1201623"/>
                </a:lnTo>
                <a:lnTo>
                  <a:pt x="2431351" y="1191234"/>
                </a:lnTo>
                <a:lnTo>
                  <a:pt x="2433853" y="1180033"/>
                </a:lnTo>
                <a:close/>
              </a:path>
              <a:path w="3172460" h="2216785">
                <a:moveTo>
                  <a:pt x="2433853" y="895007"/>
                </a:moveTo>
                <a:lnTo>
                  <a:pt x="2431351" y="883818"/>
                </a:lnTo>
                <a:lnTo>
                  <a:pt x="2423845" y="873417"/>
                </a:lnTo>
                <a:lnTo>
                  <a:pt x="2413114" y="866140"/>
                </a:lnTo>
                <a:lnTo>
                  <a:pt x="2401557" y="863701"/>
                </a:lnTo>
                <a:lnTo>
                  <a:pt x="2390000" y="866140"/>
                </a:lnTo>
                <a:lnTo>
                  <a:pt x="2379294" y="873417"/>
                </a:lnTo>
                <a:lnTo>
                  <a:pt x="2371763" y="881989"/>
                </a:lnTo>
                <a:lnTo>
                  <a:pt x="2369261" y="893394"/>
                </a:lnTo>
                <a:lnTo>
                  <a:pt x="2371763" y="905611"/>
                </a:lnTo>
                <a:lnTo>
                  <a:pt x="2379294" y="916597"/>
                </a:lnTo>
                <a:lnTo>
                  <a:pt x="2390000" y="923886"/>
                </a:lnTo>
                <a:lnTo>
                  <a:pt x="2401557" y="926312"/>
                </a:lnTo>
                <a:lnTo>
                  <a:pt x="2413114" y="923886"/>
                </a:lnTo>
                <a:lnTo>
                  <a:pt x="2423845" y="916597"/>
                </a:lnTo>
                <a:lnTo>
                  <a:pt x="2431351" y="906208"/>
                </a:lnTo>
                <a:lnTo>
                  <a:pt x="2433853" y="895007"/>
                </a:lnTo>
                <a:close/>
              </a:path>
              <a:path w="3172460" h="2216785">
                <a:moveTo>
                  <a:pt x="2579789" y="2186254"/>
                </a:moveTo>
                <a:lnTo>
                  <a:pt x="2577338" y="2174494"/>
                </a:lnTo>
                <a:lnTo>
                  <a:pt x="2570645" y="2164880"/>
                </a:lnTo>
                <a:lnTo>
                  <a:pt x="2560739" y="2158403"/>
                </a:lnTo>
                <a:lnTo>
                  <a:pt x="2548598" y="2156028"/>
                </a:lnTo>
                <a:lnTo>
                  <a:pt x="2536456" y="2158403"/>
                </a:lnTo>
                <a:lnTo>
                  <a:pt x="2526550" y="2164880"/>
                </a:lnTo>
                <a:lnTo>
                  <a:pt x="2519857" y="2174494"/>
                </a:lnTo>
                <a:lnTo>
                  <a:pt x="2517419" y="2186254"/>
                </a:lnTo>
                <a:lnTo>
                  <a:pt x="2519857" y="2198027"/>
                </a:lnTo>
                <a:lnTo>
                  <a:pt x="2526550" y="2207641"/>
                </a:lnTo>
                <a:lnTo>
                  <a:pt x="2536456" y="2214118"/>
                </a:lnTo>
                <a:lnTo>
                  <a:pt x="2548598" y="2216480"/>
                </a:lnTo>
                <a:lnTo>
                  <a:pt x="2560739" y="2214118"/>
                </a:lnTo>
                <a:lnTo>
                  <a:pt x="2570645" y="2207641"/>
                </a:lnTo>
                <a:lnTo>
                  <a:pt x="2577338" y="2198027"/>
                </a:lnTo>
                <a:lnTo>
                  <a:pt x="2579789" y="2186254"/>
                </a:lnTo>
                <a:close/>
              </a:path>
              <a:path w="3172460" h="2216785">
                <a:moveTo>
                  <a:pt x="2579789" y="1901228"/>
                </a:moveTo>
                <a:lnTo>
                  <a:pt x="2577338" y="1889467"/>
                </a:lnTo>
                <a:lnTo>
                  <a:pt x="2570645" y="1879854"/>
                </a:lnTo>
                <a:lnTo>
                  <a:pt x="2560739" y="1873377"/>
                </a:lnTo>
                <a:lnTo>
                  <a:pt x="2548598" y="1871002"/>
                </a:lnTo>
                <a:lnTo>
                  <a:pt x="2536456" y="1873377"/>
                </a:lnTo>
                <a:lnTo>
                  <a:pt x="2526550" y="1879854"/>
                </a:lnTo>
                <a:lnTo>
                  <a:pt x="2519857" y="1889467"/>
                </a:lnTo>
                <a:lnTo>
                  <a:pt x="2517419" y="1901228"/>
                </a:lnTo>
                <a:lnTo>
                  <a:pt x="2519857" y="1913001"/>
                </a:lnTo>
                <a:lnTo>
                  <a:pt x="2526550" y="1922614"/>
                </a:lnTo>
                <a:lnTo>
                  <a:pt x="2536456" y="1929091"/>
                </a:lnTo>
                <a:lnTo>
                  <a:pt x="2548598" y="1931454"/>
                </a:lnTo>
                <a:lnTo>
                  <a:pt x="2560739" y="1929091"/>
                </a:lnTo>
                <a:lnTo>
                  <a:pt x="2570645" y="1922614"/>
                </a:lnTo>
                <a:lnTo>
                  <a:pt x="2577338" y="1913001"/>
                </a:lnTo>
                <a:lnTo>
                  <a:pt x="2579789" y="1901228"/>
                </a:lnTo>
                <a:close/>
              </a:path>
              <a:path w="3172460" h="2216785">
                <a:moveTo>
                  <a:pt x="2579789" y="1611884"/>
                </a:moveTo>
                <a:lnTo>
                  <a:pt x="2577338" y="1600123"/>
                </a:lnTo>
                <a:lnTo>
                  <a:pt x="2570645" y="1590509"/>
                </a:lnTo>
                <a:lnTo>
                  <a:pt x="2560739" y="1584032"/>
                </a:lnTo>
                <a:lnTo>
                  <a:pt x="2548598" y="1581658"/>
                </a:lnTo>
                <a:lnTo>
                  <a:pt x="2536456" y="1584032"/>
                </a:lnTo>
                <a:lnTo>
                  <a:pt x="2526550" y="1590509"/>
                </a:lnTo>
                <a:lnTo>
                  <a:pt x="2519857" y="1600123"/>
                </a:lnTo>
                <a:lnTo>
                  <a:pt x="2517419" y="1611884"/>
                </a:lnTo>
                <a:lnTo>
                  <a:pt x="2519857" y="1623656"/>
                </a:lnTo>
                <a:lnTo>
                  <a:pt x="2526550" y="1633270"/>
                </a:lnTo>
                <a:lnTo>
                  <a:pt x="2536456" y="1639747"/>
                </a:lnTo>
                <a:lnTo>
                  <a:pt x="2548598" y="1642110"/>
                </a:lnTo>
                <a:lnTo>
                  <a:pt x="2560739" y="1639747"/>
                </a:lnTo>
                <a:lnTo>
                  <a:pt x="2570645" y="1633270"/>
                </a:lnTo>
                <a:lnTo>
                  <a:pt x="2577338" y="1623656"/>
                </a:lnTo>
                <a:lnTo>
                  <a:pt x="2579789" y="1611884"/>
                </a:lnTo>
                <a:close/>
              </a:path>
              <a:path w="3172460" h="2216785">
                <a:moveTo>
                  <a:pt x="2579789" y="1037526"/>
                </a:moveTo>
                <a:lnTo>
                  <a:pt x="2577338" y="1025766"/>
                </a:lnTo>
                <a:lnTo>
                  <a:pt x="2570645" y="1016152"/>
                </a:lnTo>
                <a:lnTo>
                  <a:pt x="2560739" y="1009675"/>
                </a:lnTo>
                <a:lnTo>
                  <a:pt x="2548598" y="1007287"/>
                </a:lnTo>
                <a:lnTo>
                  <a:pt x="2536456" y="1009675"/>
                </a:lnTo>
                <a:lnTo>
                  <a:pt x="2526550" y="1016152"/>
                </a:lnTo>
                <a:lnTo>
                  <a:pt x="2519857" y="1025766"/>
                </a:lnTo>
                <a:lnTo>
                  <a:pt x="2517419" y="1037526"/>
                </a:lnTo>
                <a:lnTo>
                  <a:pt x="2519857" y="1049299"/>
                </a:lnTo>
                <a:lnTo>
                  <a:pt x="2526550" y="1058900"/>
                </a:lnTo>
                <a:lnTo>
                  <a:pt x="2536456" y="1065377"/>
                </a:lnTo>
                <a:lnTo>
                  <a:pt x="2548598" y="1067752"/>
                </a:lnTo>
                <a:lnTo>
                  <a:pt x="2560739" y="1065377"/>
                </a:lnTo>
                <a:lnTo>
                  <a:pt x="2570645" y="1058900"/>
                </a:lnTo>
                <a:lnTo>
                  <a:pt x="2577338" y="1049299"/>
                </a:lnTo>
                <a:lnTo>
                  <a:pt x="2579789" y="1037526"/>
                </a:lnTo>
                <a:close/>
              </a:path>
              <a:path w="3172460" h="2216785">
                <a:moveTo>
                  <a:pt x="2580906" y="1326870"/>
                </a:moveTo>
                <a:lnTo>
                  <a:pt x="2578392" y="1315669"/>
                </a:lnTo>
                <a:lnTo>
                  <a:pt x="2570886" y="1305267"/>
                </a:lnTo>
                <a:lnTo>
                  <a:pt x="2560155" y="1297990"/>
                </a:lnTo>
                <a:lnTo>
                  <a:pt x="2548598" y="1295552"/>
                </a:lnTo>
                <a:lnTo>
                  <a:pt x="2537041" y="1297990"/>
                </a:lnTo>
                <a:lnTo>
                  <a:pt x="2526322" y="1305267"/>
                </a:lnTo>
                <a:lnTo>
                  <a:pt x="2518803" y="1313840"/>
                </a:lnTo>
                <a:lnTo>
                  <a:pt x="2516301" y="1325245"/>
                </a:lnTo>
                <a:lnTo>
                  <a:pt x="2518803" y="1337462"/>
                </a:lnTo>
                <a:lnTo>
                  <a:pt x="2526322" y="1348460"/>
                </a:lnTo>
                <a:lnTo>
                  <a:pt x="2537041" y="1355750"/>
                </a:lnTo>
                <a:lnTo>
                  <a:pt x="2548598" y="1358176"/>
                </a:lnTo>
                <a:lnTo>
                  <a:pt x="2560155" y="1355750"/>
                </a:lnTo>
                <a:lnTo>
                  <a:pt x="2570886" y="1348460"/>
                </a:lnTo>
                <a:lnTo>
                  <a:pt x="2578392" y="1338072"/>
                </a:lnTo>
                <a:lnTo>
                  <a:pt x="2580906" y="1326870"/>
                </a:lnTo>
                <a:close/>
              </a:path>
              <a:path w="3172460" h="2216785">
                <a:moveTo>
                  <a:pt x="2726829" y="2043734"/>
                </a:moveTo>
                <a:lnTo>
                  <a:pt x="2724366" y="2031974"/>
                </a:lnTo>
                <a:lnTo>
                  <a:pt x="2717685" y="2022373"/>
                </a:lnTo>
                <a:lnTo>
                  <a:pt x="2707767" y="2015896"/>
                </a:lnTo>
                <a:lnTo>
                  <a:pt x="2695638" y="2013508"/>
                </a:lnTo>
                <a:lnTo>
                  <a:pt x="2683497" y="2015896"/>
                </a:lnTo>
                <a:lnTo>
                  <a:pt x="2673578" y="2022373"/>
                </a:lnTo>
                <a:lnTo>
                  <a:pt x="2666898" y="2031974"/>
                </a:lnTo>
                <a:lnTo>
                  <a:pt x="2664447" y="2043734"/>
                </a:lnTo>
                <a:lnTo>
                  <a:pt x="2666898" y="2055507"/>
                </a:lnTo>
                <a:lnTo>
                  <a:pt x="2673578" y="2065121"/>
                </a:lnTo>
                <a:lnTo>
                  <a:pt x="2683497" y="2071598"/>
                </a:lnTo>
                <a:lnTo>
                  <a:pt x="2695638" y="2073973"/>
                </a:lnTo>
                <a:lnTo>
                  <a:pt x="2707767" y="2071598"/>
                </a:lnTo>
                <a:lnTo>
                  <a:pt x="2717685" y="2065121"/>
                </a:lnTo>
                <a:lnTo>
                  <a:pt x="2724366" y="2055507"/>
                </a:lnTo>
                <a:lnTo>
                  <a:pt x="2726829" y="2043734"/>
                </a:lnTo>
                <a:close/>
              </a:path>
              <a:path w="3172460" h="2216785">
                <a:moveTo>
                  <a:pt x="2726829" y="1469377"/>
                </a:moveTo>
                <a:lnTo>
                  <a:pt x="2724366" y="1457617"/>
                </a:lnTo>
                <a:lnTo>
                  <a:pt x="2717685" y="1448003"/>
                </a:lnTo>
                <a:lnTo>
                  <a:pt x="2707767" y="1441526"/>
                </a:lnTo>
                <a:lnTo>
                  <a:pt x="2695638" y="1439151"/>
                </a:lnTo>
                <a:lnTo>
                  <a:pt x="2683497" y="1441526"/>
                </a:lnTo>
                <a:lnTo>
                  <a:pt x="2673578" y="1448003"/>
                </a:lnTo>
                <a:lnTo>
                  <a:pt x="2666898" y="1457617"/>
                </a:lnTo>
                <a:lnTo>
                  <a:pt x="2664447" y="1469377"/>
                </a:lnTo>
                <a:lnTo>
                  <a:pt x="2666898" y="1481150"/>
                </a:lnTo>
                <a:lnTo>
                  <a:pt x="2673578" y="1490764"/>
                </a:lnTo>
                <a:lnTo>
                  <a:pt x="2683497" y="1497241"/>
                </a:lnTo>
                <a:lnTo>
                  <a:pt x="2695638" y="1499603"/>
                </a:lnTo>
                <a:lnTo>
                  <a:pt x="2707767" y="1497241"/>
                </a:lnTo>
                <a:lnTo>
                  <a:pt x="2717685" y="1490764"/>
                </a:lnTo>
                <a:lnTo>
                  <a:pt x="2724366" y="1481150"/>
                </a:lnTo>
                <a:lnTo>
                  <a:pt x="2726829" y="1469377"/>
                </a:lnTo>
                <a:close/>
              </a:path>
              <a:path w="3172460" h="2216785">
                <a:moveTo>
                  <a:pt x="2726829" y="1180033"/>
                </a:moveTo>
                <a:lnTo>
                  <a:pt x="2724366" y="1168273"/>
                </a:lnTo>
                <a:lnTo>
                  <a:pt x="2717685" y="1158659"/>
                </a:lnTo>
                <a:lnTo>
                  <a:pt x="2707767" y="1152182"/>
                </a:lnTo>
                <a:lnTo>
                  <a:pt x="2695638" y="1149807"/>
                </a:lnTo>
                <a:lnTo>
                  <a:pt x="2683497" y="1152182"/>
                </a:lnTo>
                <a:lnTo>
                  <a:pt x="2673578" y="1158659"/>
                </a:lnTo>
                <a:lnTo>
                  <a:pt x="2666898" y="1168273"/>
                </a:lnTo>
                <a:lnTo>
                  <a:pt x="2664447" y="1180033"/>
                </a:lnTo>
                <a:lnTo>
                  <a:pt x="2666898" y="1191806"/>
                </a:lnTo>
                <a:lnTo>
                  <a:pt x="2673578" y="1201420"/>
                </a:lnTo>
                <a:lnTo>
                  <a:pt x="2683497" y="1207897"/>
                </a:lnTo>
                <a:lnTo>
                  <a:pt x="2695638" y="1210259"/>
                </a:lnTo>
                <a:lnTo>
                  <a:pt x="2707767" y="1207897"/>
                </a:lnTo>
                <a:lnTo>
                  <a:pt x="2717685" y="1201420"/>
                </a:lnTo>
                <a:lnTo>
                  <a:pt x="2724366" y="1191806"/>
                </a:lnTo>
                <a:lnTo>
                  <a:pt x="2726829" y="1180033"/>
                </a:lnTo>
                <a:close/>
              </a:path>
              <a:path w="3172460" h="2216785">
                <a:moveTo>
                  <a:pt x="2727934" y="1758721"/>
                </a:moveTo>
                <a:lnTo>
                  <a:pt x="2725432" y="1747520"/>
                </a:lnTo>
                <a:lnTo>
                  <a:pt x="2717914" y="1737118"/>
                </a:lnTo>
                <a:lnTo>
                  <a:pt x="2707195" y="1729841"/>
                </a:lnTo>
                <a:lnTo>
                  <a:pt x="2695638" y="1727403"/>
                </a:lnTo>
                <a:lnTo>
                  <a:pt x="2684081" y="1729841"/>
                </a:lnTo>
                <a:lnTo>
                  <a:pt x="2673362" y="1737118"/>
                </a:lnTo>
                <a:lnTo>
                  <a:pt x="2665831" y="1745703"/>
                </a:lnTo>
                <a:lnTo>
                  <a:pt x="2663329" y="1757095"/>
                </a:lnTo>
                <a:lnTo>
                  <a:pt x="2665831" y="1769313"/>
                </a:lnTo>
                <a:lnTo>
                  <a:pt x="2673362" y="1780311"/>
                </a:lnTo>
                <a:lnTo>
                  <a:pt x="2684081" y="1787601"/>
                </a:lnTo>
                <a:lnTo>
                  <a:pt x="2695638" y="1790026"/>
                </a:lnTo>
                <a:lnTo>
                  <a:pt x="2707195" y="1787601"/>
                </a:lnTo>
                <a:lnTo>
                  <a:pt x="2717914" y="1780311"/>
                </a:lnTo>
                <a:lnTo>
                  <a:pt x="2725432" y="1769922"/>
                </a:lnTo>
                <a:lnTo>
                  <a:pt x="2727934" y="1758721"/>
                </a:lnTo>
                <a:close/>
              </a:path>
              <a:path w="3172460" h="2216785">
                <a:moveTo>
                  <a:pt x="2874962" y="1901228"/>
                </a:moveTo>
                <a:lnTo>
                  <a:pt x="2872460" y="1890039"/>
                </a:lnTo>
                <a:lnTo>
                  <a:pt x="2864955" y="1879638"/>
                </a:lnTo>
                <a:lnTo>
                  <a:pt x="2854223" y="1872361"/>
                </a:lnTo>
                <a:lnTo>
                  <a:pt x="2842666" y="1869922"/>
                </a:lnTo>
                <a:lnTo>
                  <a:pt x="2831109" y="1872361"/>
                </a:lnTo>
                <a:lnTo>
                  <a:pt x="2820390" y="1879638"/>
                </a:lnTo>
                <a:lnTo>
                  <a:pt x="2815374" y="1888210"/>
                </a:lnTo>
                <a:lnTo>
                  <a:pt x="2813710" y="1899615"/>
                </a:lnTo>
                <a:lnTo>
                  <a:pt x="2815374" y="1911832"/>
                </a:lnTo>
                <a:lnTo>
                  <a:pt x="2820390" y="1922818"/>
                </a:lnTo>
                <a:lnTo>
                  <a:pt x="2831109" y="1930107"/>
                </a:lnTo>
                <a:lnTo>
                  <a:pt x="2842666" y="1932533"/>
                </a:lnTo>
                <a:lnTo>
                  <a:pt x="2854223" y="1930107"/>
                </a:lnTo>
                <a:lnTo>
                  <a:pt x="2864955" y="1922818"/>
                </a:lnTo>
                <a:lnTo>
                  <a:pt x="2872460" y="1912429"/>
                </a:lnTo>
                <a:lnTo>
                  <a:pt x="2874962" y="1901228"/>
                </a:lnTo>
                <a:close/>
              </a:path>
              <a:path w="3172460" h="2216785">
                <a:moveTo>
                  <a:pt x="2874962" y="1611884"/>
                </a:moveTo>
                <a:lnTo>
                  <a:pt x="2872460" y="1600695"/>
                </a:lnTo>
                <a:lnTo>
                  <a:pt x="2864955" y="1590294"/>
                </a:lnTo>
                <a:lnTo>
                  <a:pt x="2854223" y="1583016"/>
                </a:lnTo>
                <a:lnTo>
                  <a:pt x="2842666" y="1580578"/>
                </a:lnTo>
                <a:lnTo>
                  <a:pt x="2831109" y="1583016"/>
                </a:lnTo>
                <a:lnTo>
                  <a:pt x="2820390" y="1590294"/>
                </a:lnTo>
                <a:lnTo>
                  <a:pt x="2815374" y="1600695"/>
                </a:lnTo>
                <a:lnTo>
                  <a:pt x="2813710" y="1611884"/>
                </a:lnTo>
                <a:lnTo>
                  <a:pt x="2815374" y="1623085"/>
                </a:lnTo>
                <a:lnTo>
                  <a:pt x="2820390" y="1633474"/>
                </a:lnTo>
                <a:lnTo>
                  <a:pt x="2831109" y="1640763"/>
                </a:lnTo>
                <a:lnTo>
                  <a:pt x="2842666" y="1643189"/>
                </a:lnTo>
                <a:lnTo>
                  <a:pt x="2854223" y="1640763"/>
                </a:lnTo>
                <a:lnTo>
                  <a:pt x="2864955" y="1633474"/>
                </a:lnTo>
                <a:lnTo>
                  <a:pt x="2872460" y="1623085"/>
                </a:lnTo>
                <a:lnTo>
                  <a:pt x="2874962" y="1611884"/>
                </a:lnTo>
                <a:close/>
              </a:path>
              <a:path w="3172460" h="2216785">
                <a:moveTo>
                  <a:pt x="2874962" y="1326870"/>
                </a:moveTo>
                <a:lnTo>
                  <a:pt x="2872460" y="1315669"/>
                </a:lnTo>
                <a:lnTo>
                  <a:pt x="2864955" y="1305267"/>
                </a:lnTo>
                <a:lnTo>
                  <a:pt x="2854223" y="1297990"/>
                </a:lnTo>
                <a:lnTo>
                  <a:pt x="2842666" y="1295552"/>
                </a:lnTo>
                <a:lnTo>
                  <a:pt x="2831109" y="1297990"/>
                </a:lnTo>
                <a:lnTo>
                  <a:pt x="2820390" y="1305267"/>
                </a:lnTo>
                <a:lnTo>
                  <a:pt x="2815374" y="1313840"/>
                </a:lnTo>
                <a:lnTo>
                  <a:pt x="2813710" y="1325245"/>
                </a:lnTo>
                <a:lnTo>
                  <a:pt x="2815374" y="1337462"/>
                </a:lnTo>
                <a:lnTo>
                  <a:pt x="2820390" y="1348460"/>
                </a:lnTo>
                <a:lnTo>
                  <a:pt x="2831109" y="1355750"/>
                </a:lnTo>
                <a:lnTo>
                  <a:pt x="2842666" y="1358176"/>
                </a:lnTo>
                <a:lnTo>
                  <a:pt x="2854223" y="1355750"/>
                </a:lnTo>
                <a:lnTo>
                  <a:pt x="2864955" y="1348460"/>
                </a:lnTo>
                <a:lnTo>
                  <a:pt x="2872460" y="1338072"/>
                </a:lnTo>
                <a:lnTo>
                  <a:pt x="2874962" y="1326870"/>
                </a:lnTo>
                <a:close/>
              </a:path>
              <a:path w="3172460" h="2216785">
                <a:moveTo>
                  <a:pt x="3025356" y="1469377"/>
                </a:moveTo>
                <a:lnTo>
                  <a:pt x="3022904" y="1457617"/>
                </a:lnTo>
                <a:lnTo>
                  <a:pt x="3016212" y="1448003"/>
                </a:lnTo>
                <a:lnTo>
                  <a:pt x="3006306" y="1441526"/>
                </a:lnTo>
                <a:lnTo>
                  <a:pt x="2994164" y="1439151"/>
                </a:lnTo>
                <a:lnTo>
                  <a:pt x="2982023" y="1441526"/>
                </a:lnTo>
                <a:lnTo>
                  <a:pt x="2972104" y="1448003"/>
                </a:lnTo>
                <a:lnTo>
                  <a:pt x="2965424" y="1457617"/>
                </a:lnTo>
                <a:lnTo>
                  <a:pt x="2962973" y="1469377"/>
                </a:lnTo>
                <a:lnTo>
                  <a:pt x="2965424" y="1481150"/>
                </a:lnTo>
                <a:lnTo>
                  <a:pt x="2972104" y="1490764"/>
                </a:lnTo>
                <a:lnTo>
                  <a:pt x="2982023" y="1497241"/>
                </a:lnTo>
                <a:lnTo>
                  <a:pt x="2994164" y="1499603"/>
                </a:lnTo>
                <a:lnTo>
                  <a:pt x="3006306" y="1497241"/>
                </a:lnTo>
                <a:lnTo>
                  <a:pt x="3016212" y="1490764"/>
                </a:lnTo>
                <a:lnTo>
                  <a:pt x="3022904" y="1481150"/>
                </a:lnTo>
                <a:lnTo>
                  <a:pt x="3025356" y="1469377"/>
                </a:lnTo>
                <a:close/>
              </a:path>
              <a:path w="3172460" h="2216785">
                <a:moveTo>
                  <a:pt x="3026460" y="1758721"/>
                </a:moveTo>
                <a:lnTo>
                  <a:pt x="3023959" y="1747520"/>
                </a:lnTo>
                <a:lnTo>
                  <a:pt x="3016440" y="1737118"/>
                </a:lnTo>
                <a:lnTo>
                  <a:pt x="3005721" y="1729841"/>
                </a:lnTo>
                <a:lnTo>
                  <a:pt x="2994164" y="1727403"/>
                </a:lnTo>
                <a:lnTo>
                  <a:pt x="2982607" y="1729841"/>
                </a:lnTo>
                <a:lnTo>
                  <a:pt x="2971889" y="1737118"/>
                </a:lnTo>
                <a:lnTo>
                  <a:pt x="2964357" y="1747520"/>
                </a:lnTo>
                <a:lnTo>
                  <a:pt x="2961856" y="1758721"/>
                </a:lnTo>
                <a:lnTo>
                  <a:pt x="2964357" y="1769922"/>
                </a:lnTo>
                <a:lnTo>
                  <a:pt x="2971889" y="1780311"/>
                </a:lnTo>
                <a:lnTo>
                  <a:pt x="2982607" y="1787601"/>
                </a:lnTo>
                <a:lnTo>
                  <a:pt x="2994164" y="1790026"/>
                </a:lnTo>
                <a:lnTo>
                  <a:pt x="3005721" y="1787601"/>
                </a:lnTo>
                <a:lnTo>
                  <a:pt x="3016440" y="1780311"/>
                </a:lnTo>
                <a:lnTo>
                  <a:pt x="3023959" y="1769922"/>
                </a:lnTo>
                <a:lnTo>
                  <a:pt x="3026460" y="1758721"/>
                </a:lnTo>
                <a:close/>
              </a:path>
              <a:path w="3172460" h="2216785">
                <a:moveTo>
                  <a:pt x="3172383" y="1611884"/>
                </a:moveTo>
                <a:lnTo>
                  <a:pt x="3169932" y="1600123"/>
                </a:lnTo>
                <a:lnTo>
                  <a:pt x="3163239" y="1590509"/>
                </a:lnTo>
                <a:lnTo>
                  <a:pt x="3153333" y="1584032"/>
                </a:lnTo>
                <a:lnTo>
                  <a:pt x="3141192" y="1581658"/>
                </a:lnTo>
                <a:lnTo>
                  <a:pt x="3129051" y="1584032"/>
                </a:lnTo>
                <a:lnTo>
                  <a:pt x="3119145" y="1590509"/>
                </a:lnTo>
                <a:lnTo>
                  <a:pt x="3112452" y="1600123"/>
                </a:lnTo>
                <a:lnTo>
                  <a:pt x="3110014" y="1611884"/>
                </a:lnTo>
                <a:lnTo>
                  <a:pt x="3112452" y="1623656"/>
                </a:lnTo>
                <a:lnTo>
                  <a:pt x="3119145" y="1633270"/>
                </a:lnTo>
                <a:lnTo>
                  <a:pt x="3129051" y="1639747"/>
                </a:lnTo>
                <a:lnTo>
                  <a:pt x="3141192" y="1642110"/>
                </a:lnTo>
                <a:lnTo>
                  <a:pt x="3153333" y="1639747"/>
                </a:lnTo>
                <a:lnTo>
                  <a:pt x="3163239" y="1633270"/>
                </a:lnTo>
                <a:lnTo>
                  <a:pt x="3169932" y="1623656"/>
                </a:lnTo>
                <a:lnTo>
                  <a:pt x="3172383" y="1611884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55662" y="78460"/>
            <a:ext cx="3619500" cy="2791460"/>
          </a:xfrm>
          <a:custGeom>
            <a:avLst/>
            <a:gdLst/>
            <a:ahLst/>
            <a:cxnLst/>
            <a:rect l="l" t="t" r="r" b="b"/>
            <a:pathLst>
              <a:path w="3619500" h="2791460">
                <a:moveTo>
                  <a:pt x="62382" y="30238"/>
                </a:moveTo>
                <a:lnTo>
                  <a:pt x="59931" y="18478"/>
                </a:lnTo>
                <a:lnTo>
                  <a:pt x="53238" y="8864"/>
                </a:lnTo>
                <a:lnTo>
                  <a:pt x="43332" y="2387"/>
                </a:lnTo>
                <a:lnTo>
                  <a:pt x="31191" y="0"/>
                </a:lnTo>
                <a:lnTo>
                  <a:pt x="19050" y="2387"/>
                </a:lnTo>
                <a:lnTo>
                  <a:pt x="9131" y="8864"/>
                </a:lnTo>
                <a:lnTo>
                  <a:pt x="2451" y="18478"/>
                </a:lnTo>
                <a:lnTo>
                  <a:pt x="0" y="30238"/>
                </a:lnTo>
                <a:lnTo>
                  <a:pt x="2451" y="42011"/>
                </a:lnTo>
                <a:lnTo>
                  <a:pt x="9131" y="51612"/>
                </a:lnTo>
                <a:lnTo>
                  <a:pt x="19050" y="58089"/>
                </a:lnTo>
                <a:lnTo>
                  <a:pt x="31191" y="60464"/>
                </a:lnTo>
                <a:lnTo>
                  <a:pt x="43332" y="58089"/>
                </a:lnTo>
                <a:lnTo>
                  <a:pt x="53238" y="51612"/>
                </a:lnTo>
                <a:lnTo>
                  <a:pt x="59931" y="42011"/>
                </a:lnTo>
                <a:lnTo>
                  <a:pt x="62382" y="30238"/>
                </a:lnTo>
                <a:close/>
              </a:path>
              <a:path w="3619500" h="2791460">
                <a:moveTo>
                  <a:pt x="356450" y="30238"/>
                </a:moveTo>
                <a:lnTo>
                  <a:pt x="353999" y="18478"/>
                </a:lnTo>
                <a:lnTo>
                  <a:pt x="347306" y="8864"/>
                </a:lnTo>
                <a:lnTo>
                  <a:pt x="337400" y="2387"/>
                </a:lnTo>
                <a:lnTo>
                  <a:pt x="325259" y="0"/>
                </a:lnTo>
                <a:lnTo>
                  <a:pt x="313118" y="2387"/>
                </a:lnTo>
                <a:lnTo>
                  <a:pt x="303199" y="8864"/>
                </a:lnTo>
                <a:lnTo>
                  <a:pt x="296519" y="18478"/>
                </a:lnTo>
                <a:lnTo>
                  <a:pt x="294068" y="30238"/>
                </a:lnTo>
                <a:lnTo>
                  <a:pt x="296519" y="42011"/>
                </a:lnTo>
                <a:lnTo>
                  <a:pt x="303199" y="51612"/>
                </a:lnTo>
                <a:lnTo>
                  <a:pt x="313118" y="58089"/>
                </a:lnTo>
                <a:lnTo>
                  <a:pt x="325259" y="60464"/>
                </a:lnTo>
                <a:lnTo>
                  <a:pt x="337400" y="58089"/>
                </a:lnTo>
                <a:lnTo>
                  <a:pt x="347306" y="51612"/>
                </a:lnTo>
                <a:lnTo>
                  <a:pt x="353999" y="42011"/>
                </a:lnTo>
                <a:lnTo>
                  <a:pt x="356450" y="30238"/>
                </a:lnTo>
                <a:close/>
              </a:path>
              <a:path w="3619500" h="2791460">
                <a:moveTo>
                  <a:pt x="503491" y="177063"/>
                </a:moveTo>
                <a:lnTo>
                  <a:pt x="501040" y="165303"/>
                </a:lnTo>
                <a:lnTo>
                  <a:pt x="494347" y="155702"/>
                </a:lnTo>
                <a:lnTo>
                  <a:pt x="484441" y="149225"/>
                </a:lnTo>
                <a:lnTo>
                  <a:pt x="472300" y="146837"/>
                </a:lnTo>
                <a:lnTo>
                  <a:pt x="460159" y="149225"/>
                </a:lnTo>
                <a:lnTo>
                  <a:pt x="450240" y="155702"/>
                </a:lnTo>
                <a:lnTo>
                  <a:pt x="443560" y="165303"/>
                </a:lnTo>
                <a:lnTo>
                  <a:pt x="441109" y="177063"/>
                </a:lnTo>
                <a:lnTo>
                  <a:pt x="443560" y="188836"/>
                </a:lnTo>
                <a:lnTo>
                  <a:pt x="450240" y="198450"/>
                </a:lnTo>
                <a:lnTo>
                  <a:pt x="460159" y="204927"/>
                </a:lnTo>
                <a:lnTo>
                  <a:pt x="472300" y="207289"/>
                </a:lnTo>
                <a:lnTo>
                  <a:pt x="484441" y="204927"/>
                </a:lnTo>
                <a:lnTo>
                  <a:pt x="494347" y="198450"/>
                </a:lnTo>
                <a:lnTo>
                  <a:pt x="501040" y="188836"/>
                </a:lnTo>
                <a:lnTo>
                  <a:pt x="503491" y="177063"/>
                </a:lnTo>
                <a:close/>
              </a:path>
              <a:path w="3619500" h="2791460">
                <a:moveTo>
                  <a:pt x="654977" y="319582"/>
                </a:moveTo>
                <a:lnTo>
                  <a:pt x="652526" y="307822"/>
                </a:lnTo>
                <a:lnTo>
                  <a:pt x="645833" y="298208"/>
                </a:lnTo>
                <a:lnTo>
                  <a:pt x="635927" y="291731"/>
                </a:lnTo>
                <a:lnTo>
                  <a:pt x="623785" y="289344"/>
                </a:lnTo>
                <a:lnTo>
                  <a:pt x="611644" y="291731"/>
                </a:lnTo>
                <a:lnTo>
                  <a:pt x="601726" y="298208"/>
                </a:lnTo>
                <a:lnTo>
                  <a:pt x="595045" y="307822"/>
                </a:lnTo>
                <a:lnTo>
                  <a:pt x="592594" y="319582"/>
                </a:lnTo>
                <a:lnTo>
                  <a:pt x="595045" y="331355"/>
                </a:lnTo>
                <a:lnTo>
                  <a:pt x="601726" y="340956"/>
                </a:lnTo>
                <a:lnTo>
                  <a:pt x="611644" y="347433"/>
                </a:lnTo>
                <a:lnTo>
                  <a:pt x="623785" y="349808"/>
                </a:lnTo>
                <a:lnTo>
                  <a:pt x="635927" y="347433"/>
                </a:lnTo>
                <a:lnTo>
                  <a:pt x="645833" y="340956"/>
                </a:lnTo>
                <a:lnTo>
                  <a:pt x="652526" y="331355"/>
                </a:lnTo>
                <a:lnTo>
                  <a:pt x="654977" y="319582"/>
                </a:lnTo>
                <a:close/>
              </a:path>
              <a:path w="3619500" h="2791460">
                <a:moveTo>
                  <a:pt x="654977" y="30238"/>
                </a:moveTo>
                <a:lnTo>
                  <a:pt x="652526" y="18478"/>
                </a:lnTo>
                <a:lnTo>
                  <a:pt x="645833" y="8864"/>
                </a:lnTo>
                <a:lnTo>
                  <a:pt x="635927" y="2387"/>
                </a:lnTo>
                <a:lnTo>
                  <a:pt x="623785" y="0"/>
                </a:lnTo>
                <a:lnTo>
                  <a:pt x="611644" y="2387"/>
                </a:lnTo>
                <a:lnTo>
                  <a:pt x="601726" y="8864"/>
                </a:lnTo>
                <a:lnTo>
                  <a:pt x="595045" y="18478"/>
                </a:lnTo>
                <a:lnTo>
                  <a:pt x="592594" y="30238"/>
                </a:lnTo>
                <a:lnTo>
                  <a:pt x="595045" y="42011"/>
                </a:lnTo>
                <a:lnTo>
                  <a:pt x="601726" y="51612"/>
                </a:lnTo>
                <a:lnTo>
                  <a:pt x="611644" y="58089"/>
                </a:lnTo>
                <a:lnTo>
                  <a:pt x="623785" y="60464"/>
                </a:lnTo>
                <a:lnTo>
                  <a:pt x="635927" y="58089"/>
                </a:lnTo>
                <a:lnTo>
                  <a:pt x="645833" y="51612"/>
                </a:lnTo>
                <a:lnTo>
                  <a:pt x="652526" y="42011"/>
                </a:lnTo>
                <a:lnTo>
                  <a:pt x="654977" y="30238"/>
                </a:lnTo>
                <a:close/>
              </a:path>
              <a:path w="3619500" h="2791460">
                <a:moveTo>
                  <a:pt x="802017" y="462089"/>
                </a:moveTo>
                <a:lnTo>
                  <a:pt x="799553" y="450329"/>
                </a:lnTo>
                <a:lnTo>
                  <a:pt x="792873" y="440715"/>
                </a:lnTo>
                <a:lnTo>
                  <a:pt x="782955" y="434238"/>
                </a:lnTo>
                <a:lnTo>
                  <a:pt x="770826" y="431863"/>
                </a:lnTo>
                <a:lnTo>
                  <a:pt x="758685" y="434238"/>
                </a:lnTo>
                <a:lnTo>
                  <a:pt x="748766" y="440715"/>
                </a:lnTo>
                <a:lnTo>
                  <a:pt x="742086" y="450329"/>
                </a:lnTo>
                <a:lnTo>
                  <a:pt x="739635" y="462089"/>
                </a:lnTo>
                <a:lnTo>
                  <a:pt x="742086" y="473862"/>
                </a:lnTo>
                <a:lnTo>
                  <a:pt x="748766" y="483476"/>
                </a:lnTo>
                <a:lnTo>
                  <a:pt x="758685" y="489953"/>
                </a:lnTo>
                <a:lnTo>
                  <a:pt x="770826" y="492315"/>
                </a:lnTo>
                <a:lnTo>
                  <a:pt x="782955" y="489953"/>
                </a:lnTo>
                <a:lnTo>
                  <a:pt x="792873" y="483476"/>
                </a:lnTo>
                <a:lnTo>
                  <a:pt x="799553" y="473862"/>
                </a:lnTo>
                <a:lnTo>
                  <a:pt x="802017" y="462089"/>
                </a:lnTo>
                <a:close/>
              </a:path>
              <a:path w="3619500" h="2791460">
                <a:moveTo>
                  <a:pt x="802017" y="177063"/>
                </a:moveTo>
                <a:lnTo>
                  <a:pt x="799553" y="165303"/>
                </a:lnTo>
                <a:lnTo>
                  <a:pt x="792873" y="155702"/>
                </a:lnTo>
                <a:lnTo>
                  <a:pt x="782955" y="149225"/>
                </a:lnTo>
                <a:lnTo>
                  <a:pt x="770826" y="146837"/>
                </a:lnTo>
                <a:lnTo>
                  <a:pt x="758685" y="149225"/>
                </a:lnTo>
                <a:lnTo>
                  <a:pt x="748766" y="155702"/>
                </a:lnTo>
                <a:lnTo>
                  <a:pt x="742086" y="165303"/>
                </a:lnTo>
                <a:lnTo>
                  <a:pt x="739635" y="177063"/>
                </a:lnTo>
                <a:lnTo>
                  <a:pt x="742086" y="188836"/>
                </a:lnTo>
                <a:lnTo>
                  <a:pt x="748766" y="198450"/>
                </a:lnTo>
                <a:lnTo>
                  <a:pt x="758685" y="204927"/>
                </a:lnTo>
                <a:lnTo>
                  <a:pt x="770826" y="207289"/>
                </a:lnTo>
                <a:lnTo>
                  <a:pt x="782955" y="204927"/>
                </a:lnTo>
                <a:lnTo>
                  <a:pt x="792873" y="198450"/>
                </a:lnTo>
                <a:lnTo>
                  <a:pt x="799553" y="188836"/>
                </a:lnTo>
                <a:lnTo>
                  <a:pt x="802017" y="177063"/>
                </a:lnTo>
                <a:close/>
              </a:path>
              <a:path w="3619500" h="2791460">
                <a:moveTo>
                  <a:pt x="949058" y="604596"/>
                </a:moveTo>
                <a:lnTo>
                  <a:pt x="946594" y="592836"/>
                </a:lnTo>
                <a:lnTo>
                  <a:pt x="939914" y="583234"/>
                </a:lnTo>
                <a:lnTo>
                  <a:pt x="929995" y="576757"/>
                </a:lnTo>
                <a:lnTo>
                  <a:pt x="917867" y="574370"/>
                </a:lnTo>
                <a:lnTo>
                  <a:pt x="905713" y="576757"/>
                </a:lnTo>
                <a:lnTo>
                  <a:pt x="895807" y="583234"/>
                </a:lnTo>
                <a:lnTo>
                  <a:pt x="889114" y="592836"/>
                </a:lnTo>
                <a:lnTo>
                  <a:pt x="886675" y="604596"/>
                </a:lnTo>
                <a:lnTo>
                  <a:pt x="889114" y="616369"/>
                </a:lnTo>
                <a:lnTo>
                  <a:pt x="895807" y="625983"/>
                </a:lnTo>
                <a:lnTo>
                  <a:pt x="905713" y="632460"/>
                </a:lnTo>
                <a:lnTo>
                  <a:pt x="917867" y="634834"/>
                </a:lnTo>
                <a:lnTo>
                  <a:pt x="929995" y="632460"/>
                </a:lnTo>
                <a:lnTo>
                  <a:pt x="939914" y="625983"/>
                </a:lnTo>
                <a:lnTo>
                  <a:pt x="946594" y="616369"/>
                </a:lnTo>
                <a:lnTo>
                  <a:pt x="949058" y="604596"/>
                </a:lnTo>
                <a:close/>
              </a:path>
              <a:path w="3619500" h="2791460">
                <a:moveTo>
                  <a:pt x="949058" y="319582"/>
                </a:moveTo>
                <a:lnTo>
                  <a:pt x="946594" y="307822"/>
                </a:lnTo>
                <a:lnTo>
                  <a:pt x="939914" y="298208"/>
                </a:lnTo>
                <a:lnTo>
                  <a:pt x="929995" y="291731"/>
                </a:lnTo>
                <a:lnTo>
                  <a:pt x="917867" y="289344"/>
                </a:lnTo>
                <a:lnTo>
                  <a:pt x="905713" y="291731"/>
                </a:lnTo>
                <a:lnTo>
                  <a:pt x="895807" y="298208"/>
                </a:lnTo>
                <a:lnTo>
                  <a:pt x="889114" y="307822"/>
                </a:lnTo>
                <a:lnTo>
                  <a:pt x="886675" y="319582"/>
                </a:lnTo>
                <a:lnTo>
                  <a:pt x="889114" y="331355"/>
                </a:lnTo>
                <a:lnTo>
                  <a:pt x="895807" y="340956"/>
                </a:lnTo>
                <a:lnTo>
                  <a:pt x="905713" y="347433"/>
                </a:lnTo>
                <a:lnTo>
                  <a:pt x="917867" y="349808"/>
                </a:lnTo>
                <a:lnTo>
                  <a:pt x="929995" y="347433"/>
                </a:lnTo>
                <a:lnTo>
                  <a:pt x="939914" y="340956"/>
                </a:lnTo>
                <a:lnTo>
                  <a:pt x="946594" y="331355"/>
                </a:lnTo>
                <a:lnTo>
                  <a:pt x="949058" y="319582"/>
                </a:lnTo>
                <a:close/>
              </a:path>
              <a:path w="3619500" h="2791460">
                <a:moveTo>
                  <a:pt x="949058" y="30238"/>
                </a:moveTo>
                <a:lnTo>
                  <a:pt x="946594" y="18478"/>
                </a:lnTo>
                <a:lnTo>
                  <a:pt x="939914" y="8864"/>
                </a:lnTo>
                <a:lnTo>
                  <a:pt x="929995" y="2387"/>
                </a:lnTo>
                <a:lnTo>
                  <a:pt x="917867" y="0"/>
                </a:lnTo>
                <a:lnTo>
                  <a:pt x="905713" y="2387"/>
                </a:lnTo>
                <a:lnTo>
                  <a:pt x="895807" y="8864"/>
                </a:lnTo>
                <a:lnTo>
                  <a:pt x="889114" y="18478"/>
                </a:lnTo>
                <a:lnTo>
                  <a:pt x="886675" y="30238"/>
                </a:lnTo>
                <a:lnTo>
                  <a:pt x="889114" y="42011"/>
                </a:lnTo>
                <a:lnTo>
                  <a:pt x="895807" y="51612"/>
                </a:lnTo>
                <a:lnTo>
                  <a:pt x="905713" y="58089"/>
                </a:lnTo>
                <a:lnTo>
                  <a:pt x="917867" y="60464"/>
                </a:lnTo>
                <a:lnTo>
                  <a:pt x="929995" y="58089"/>
                </a:lnTo>
                <a:lnTo>
                  <a:pt x="939914" y="51612"/>
                </a:lnTo>
                <a:lnTo>
                  <a:pt x="946594" y="42011"/>
                </a:lnTo>
                <a:lnTo>
                  <a:pt x="949058" y="30238"/>
                </a:lnTo>
                <a:close/>
              </a:path>
              <a:path w="3619500" h="2791460">
                <a:moveTo>
                  <a:pt x="1096086" y="751433"/>
                </a:moveTo>
                <a:lnTo>
                  <a:pt x="1093622" y="739673"/>
                </a:lnTo>
                <a:lnTo>
                  <a:pt x="1086942" y="730059"/>
                </a:lnTo>
                <a:lnTo>
                  <a:pt x="1077023" y="723582"/>
                </a:lnTo>
                <a:lnTo>
                  <a:pt x="1064895" y="721207"/>
                </a:lnTo>
                <a:lnTo>
                  <a:pt x="1052753" y="723582"/>
                </a:lnTo>
                <a:lnTo>
                  <a:pt x="1042835" y="730059"/>
                </a:lnTo>
                <a:lnTo>
                  <a:pt x="1036154" y="739673"/>
                </a:lnTo>
                <a:lnTo>
                  <a:pt x="1033703" y="751433"/>
                </a:lnTo>
                <a:lnTo>
                  <a:pt x="1036154" y="763206"/>
                </a:lnTo>
                <a:lnTo>
                  <a:pt x="1042835" y="772820"/>
                </a:lnTo>
                <a:lnTo>
                  <a:pt x="1052753" y="779297"/>
                </a:lnTo>
                <a:lnTo>
                  <a:pt x="1064895" y="781659"/>
                </a:lnTo>
                <a:lnTo>
                  <a:pt x="1077023" y="779297"/>
                </a:lnTo>
                <a:lnTo>
                  <a:pt x="1086942" y="772820"/>
                </a:lnTo>
                <a:lnTo>
                  <a:pt x="1093622" y="763206"/>
                </a:lnTo>
                <a:lnTo>
                  <a:pt x="1096086" y="751433"/>
                </a:lnTo>
                <a:close/>
              </a:path>
              <a:path w="3619500" h="2791460">
                <a:moveTo>
                  <a:pt x="1096086" y="462089"/>
                </a:moveTo>
                <a:lnTo>
                  <a:pt x="1093622" y="450329"/>
                </a:lnTo>
                <a:lnTo>
                  <a:pt x="1086942" y="440715"/>
                </a:lnTo>
                <a:lnTo>
                  <a:pt x="1077023" y="434238"/>
                </a:lnTo>
                <a:lnTo>
                  <a:pt x="1064895" y="431863"/>
                </a:lnTo>
                <a:lnTo>
                  <a:pt x="1052753" y="434238"/>
                </a:lnTo>
                <a:lnTo>
                  <a:pt x="1042835" y="440715"/>
                </a:lnTo>
                <a:lnTo>
                  <a:pt x="1036154" y="450329"/>
                </a:lnTo>
                <a:lnTo>
                  <a:pt x="1033703" y="462089"/>
                </a:lnTo>
                <a:lnTo>
                  <a:pt x="1036154" y="473862"/>
                </a:lnTo>
                <a:lnTo>
                  <a:pt x="1042835" y="483476"/>
                </a:lnTo>
                <a:lnTo>
                  <a:pt x="1052753" y="489953"/>
                </a:lnTo>
                <a:lnTo>
                  <a:pt x="1064895" y="492315"/>
                </a:lnTo>
                <a:lnTo>
                  <a:pt x="1077023" y="489953"/>
                </a:lnTo>
                <a:lnTo>
                  <a:pt x="1086942" y="483476"/>
                </a:lnTo>
                <a:lnTo>
                  <a:pt x="1093622" y="473862"/>
                </a:lnTo>
                <a:lnTo>
                  <a:pt x="1096086" y="462089"/>
                </a:lnTo>
                <a:close/>
              </a:path>
              <a:path w="3619500" h="2791460">
                <a:moveTo>
                  <a:pt x="1096086" y="177063"/>
                </a:moveTo>
                <a:lnTo>
                  <a:pt x="1093622" y="165303"/>
                </a:lnTo>
                <a:lnTo>
                  <a:pt x="1086942" y="155702"/>
                </a:lnTo>
                <a:lnTo>
                  <a:pt x="1077023" y="149225"/>
                </a:lnTo>
                <a:lnTo>
                  <a:pt x="1064895" y="146837"/>
                </a:lnTo>
                <a:lnTo>
                  <a:pt x="1052753" y="149225"/>
                </a:lnTo>
                <a:lnTo>
                  <a:pt x="1042835" y="155702"/>
                </a:lnTo>
                <a:lnTo>
                  <a:pt x="1036154" y="165303"/>
                </a:lnTo>
                <a:lnTo>
                  <a:pt x="1033703" y="177063"/>
                </a:lnTo>
                <a:lnTo>
                  <a:pt x="1036154" y="188836"/>
                </a:lnTo>
                <a:lnTo>
                  <a:pt x="1042835" y="198450"/>
                </a:lnTo>
                <a:lnTo>
                  <a:pt x="1052753" y="204927"/>
                </a:lnTo>
                <a:lnTo>
                  <a:pt x="1064895" y="207289"/>
                </a:lnTo>
                <a:lnTo>
                  <a:pt x="1077023" y="204927"/>
                </a:lnTo>
                <a:lnTo>
                  <a:pt x="1086942" y="198450"/>
                </a:lnTo>
                <a:lnTo>
                  <a:pt x="1093622" y="188836"/>
                </a:lnTo>
                <a:lnTo>
                  <a:pt x="1096086" y="177063"/>
                </a:lnTo>
                <a:close/>
              </a:path>
              <a:path w="3619500" h="2791460">
                <a:moveTo>
                  <a:pt x="1247571" y="893940"/>
                </a:moveTo>
                <a:lnTo>
                  <a:pt x="1245120" y="882180"/>
                </a:lnTo>
                <a:lnTo>
                  <a:pt x="1238427" y="872566"/>
                </a:lnTo>
                <a:lnTo>
                  <a:pt x="1228521" y="866089"/>
                </a:lnTo>
                <a:lnTo>
                  <a:pt x="1216380" y="863714"/>
                </a:lnTo>
                <a:lnTo>
                  <a:pt x="1204239" y="866089"/>
                </a:lnTo>
                <a:lnTo>
                  <a:pt x="1194320" y="872566"/>
                </a:lnTo>
                <a:lnTo>
                  <a:pt x="1187640" y="882180"/>
                </a:lnTo>
                <a:lnTo>
                  <a:pt x="1185202" y="893940"/>
                </a:lnTo>
                <a:lnTo>
                  <a:pt x="1187640" y="905713"/>
                </a:lnTo>
                <a:lnTo>
                  <a:pt x="1194320" y="915327"/>
                </a:lnTo>
                <a:lnTo>
                  <a:pt x="1204239" y="921804"/>
                </a:lnTo>
                <a:lnTo>
                  <a:pt x="1216380" y="924166"/>
                </a:lnTo>
                <a:lnTo>
                  <a:pt x="1228521" y="921804"/>
                </a:lnTo>
                <a:lnTo>
                  <a:pt x="1238427" y="915327"/>
                </a:lnTo>
                <a:lnTo>
                  <a:pt x="1245120" y="905713"/>
                </a:lnTo>
                <a:lnTo>
                  <a:pt x="1247571" y="893940"/>
                </a:lnTo>
                <a:close/>
              </a:path>
              <a:path w="3619500" h="2791460">
                <a:moveTo>
                  <a:pt x="1247571" y="604596"/>
                </a:moveTo>
                <a:lnTo>
                  <a:pt x="1245120" y="592836"/>
                </a:lnTo>
                <a:lnTo>
                  <a:pt x="1238427" y="583234"/>
                </a:lnTo>
                <a:lnTo>
                  <a:pt x="1228521" y="576757"/>
                </a:lnTo>
                <a:lnTo>
                  <a:pt x="1216380" y="574370"/>
                </a:lnTo>
                <a:lnTo>
                  <a:pt x="1204239" y="576757"/>
                </a:lnTo>
                <a:lnTo>
                  <a:pt x="1194320" y="583234"/>
                </a:lnTo>
                <a:lnTo>
                  <a:pt x="1187640" y="592836"/>
                </a:lnTo>
                <a:lnTo>
                  <a:pt x="1185202" y="604596"/>
                </a:lnTo>
                <a:lnTo>
                  <a:pt x="1187640" y="616369"/>
                </a:lnTo>
                <a:lnTo>
                  <a:pt x="1194320" y="625983"/>
                </a:lnTo>
                <a:lnTo>
                  <a:pt x="1204239" y="632460"/>
                </a:lnTo>
                <a:lnTo>
                  <a:pt x="1216380" y="634834"/>
                </a:lnTo>
                <a:lnTo>
                  <a:pt x="1228521" y="632460"/>
                </a:lnTo>
                <a:lnTo>
                  <a:pt x="1238427" y="625983"/>
                </a:lnTo>
                <a:lnTo>
                  <a:pt x="1245120" y="616369"/>
                </a:lnTo>
                <a:lnTo>
                  <a:pt x="1247571" y="604596"/>
                </a:lnTo>
                <a:close/>
              </a:path>
              <a:path w="3619500" h="2791460">
                <a:moveTo>
                  <a:pt x="1247571" y="319582"/>
                </a:moveTo>
                <a:lnTo>
                  <a:pt x="1245120" y="307822"/>
                </a:lnTo>
                <a:lnTo>
                  <a:pt x="1238427" y="298208"/>
                </a:lnTo>
                <a:lnTo>
                  <a:pt x="1228521" y="291731"/>
                </a:lnTo>
                <a:lnTo>
                  <a:pt x="1216380" y="289344"/>
                </a:lnTo>
                <a:lnTo>
                  <a:pt x="1204239" y="291731"/>
                </a:lnTo>
                <a:lnTo>
                  <a:pt x="1194320" y="298208"/>
                </a:lnTo>
                <a:lnTo>
                  <a:pt x="1187640" y="307822"/>
                </a:lnTo>
                <a:lnTo>
                  <a:pt x="1185202" y="319582"/>
                </a:lnTo>
                <a:lnTo>
                  <a:pt x="1187640" y="331355"/>
                </a:lnTo>
                <a:lnTo>
                  <a:pt x="1194320" y="340956"/>
                </a:lnTo>
                <a:lnTo>
                  <a:pt x="1204239" y="347433"/>
                </a:lnTo>
                <a:lnTo>
                  <a:pt x="1216380" y="349808"/>
                </a:lnTo>
                <a:lnTo>
                  <a:pt x="1228521" y="347433"/>
                </a:lnTo>
                <a:lnTo>
                  <a:pt x="1238427" y="340956"/>
                </a:lnTo>
                <a:lnTo>
                  <a:pt x="1245120" y="331355"/>
                </a:lnTo>
                <a:lnTo>
                  <a:pt x="1247571" y="319582"/>
                </a:lnTo>
                <a:close/>
              </a:path>
              <a:path w="3619500" h="2791460">
                <a:moveTo>
                  <a:pt x="1394612" y="1036459"/>
                </a:moveTo>
                <a:lnTo>
                  <a:pt x="1392161" y="1024699"/>
                </a:lnTo>
                <a:lnTo>
                  <a:pt x="1385468" y="1015085"/>
                </a:lnTo>
                <a:lnTo>
                  <a:pt x="1375562" y="1008608"/>
                </a:lnTo>
                <a:lnTo>
                  <a:pt x="1363421" y="1006221"/>
                </a:lnTo>
                <a:lnTo>
                  <a:pt x="1351280" y="1008608"/>
                </a:lnTo>
                <a:lnTo>
                  <a:pt x="1341361" y="1015085"/>
                </a:lnTo>
                <a:lnTo>
                  <a:pt x="1334681" y="1024699"/>
                </a:lnTo>
                <a:lnTo>
                  <a:pt x="1332230" y="1036459"/>
                </a:lnTo>
                <a:lnTo>
                  <a:pt x="1334681" y="1048232"/>
                </a:lnTo>
                <a:lnTo>
                  <a:pt x="1341361" y="1057833"/>
                </a:lnTo>
                <a:lnTo>
                  <a:pt x="1351280" y="1064310"/>
                </a:lnTo>
                <a:lnTo>
                  <a:pt x="1363421" y="1066685"/>
                </a:lnTo>
                <a:lnTo>
                  <a:pt x="1375562" y="1064310"/>
                </a:lnTo>
                <a:lnTo>
                  <a:pt x="1385468" y="1057833"/>
                </a:lnTo>
                <a:lnTo>
                  <a:pt x="1392161" y="1048232"/>
                </a:lnTo>
                <a:lnTo>
                  <a:pt x="1394612" y="1036459"/>
                </a:lnTo>
                <a:close/>
              </a:path>
              <a:path w="3619500" h="2791460">
                <a:moveTo>
                  <a:pt x="1394612" y="751433"/>
                </a:moveTo>
                <a:lnTo>
                  <a:pt x="1392161" y="739673"/>
                </a:lnTo>
                <a:lnTo>
                  <a:pt x="1385468" y="730059"/>
                </a:lnTo>
                <a:lnTo>
                  <a:pt x="1375562" y="723582"/>
                </a:lnTo>
                <a:lnTo>
                  <a:pt x="1363421" y="721207"/>
                </a:lnTo>
                <a:lnTo>
                  <a:pt x="1351280" y="723582"/>
                </a:lnTo>
                <a:lnTo>
                  <a:pt x="1341361" y="730059"/>
                </a:lnTo>
                <a:lnTo>
                  <a:pt x="1334681" y="739673"/>
                </a:lnTo>
                <a:lnTo>
                  <a:pt x="1332230" y="751433"/>
                </a:lnTo>
                <a:lnTo>
                  <a:pt x="1334681" y="763206"/>
                </a:lnTo>
                <a:lnTo>
                  <a:pt x="1341361" y="772820"/>
                </a:lnTo>
                <a:lnTo>
                  <a:pt x="1351280" y="779297"/>
                </a:lnTo>
                <a:lnTo>
                  <a:pt x="1363421" y="781659"/>
                </a:lnTo>
                <a:lnTo>
                  <a:pt x="1375562" y="779297"/>
                </a:lnTo>
                <a:lnTo>
                  <a:pt x="1385468" y="772820"/>
                </a:lnTo>
                <a:lnTo>
                  <a:pt x="1392161" y="763206"/>
                </a:lnTo>
                <a:lnTo>
                  <a:pt x="1394612" y="751433"/>
                </a:lnTo>
                <a:close/>
              </a:path>
              <a:path w="3619500" h="2791460">
                <a:moveTo>
                  <a:pt x="1394612" y="462089"/>
                </a:moveTo>
                <a:lnTo>
                  <a:pt x="1392161" y="450329"/>
                </a:lnTo>
                <a:lnTo>
                  <a:pt x="1385468" y="440715"/>
                </a:lnTo>
                <a:lnTo>
                  <a:pt x="1375562" y="434238"/>
                </a:lnTo>
                <a:lnTo>
                  <a:pt x="1363421" y="431863"/>
                </a:lnTo>
                <a:lnTo>
                  <a:pt x="1351280" y="434238"/>
                </a:lnTo>
                <a:lnTo>
                  <a:pt x="1341361" y="440715"/>
                </a:lnTo>
                <a:lnTo>
                  <a:pt x="1334681" y="450329"/>
                </a:lnTo>
                <a:lnTo>
                  <a:pt x="1332230" y="462089"/>
                </a:lnTo>
                <a:lnTo>
                  <a:pt x="1334681" y="473862"/>
                </a:lnTo>
                <a:lnTo>
                  <a:pt x="1341361" y="483476"/>
                </a:lnTo>
                <a:lnTo>
                  <a:pt x="1351280" y="489953"/>
                </a:lnTo>
                <a:lnTo>
                  <a:pt x="1363421" y="492315"/>
                </a:lnTo>
                <a:lnTo>
                  <a:pt x="1375562" y="489953"/>
                </a:lnTo>
                <a:lnTo>
                  <a:pt x="1385468" y="483476"/>
                </a:lnTo>
                <a:lnTo>
                  <a:pt x="1392161" y="473862"/>
                </a:lnTo>
                <a:lnTo>
                  <a:pt x="1394612" y="462089"/>
                </a:lnTo>
                <a:close/>
              </a:path>
              <a:path w="3619500" h="2791460">
                <a:moveTo>
                  <a:pt x="1542745" y="1178966"/>
                </a:moveTo>
                <a:lnTo>
                  <a:pt x="1540243" y="1167777"/>
                </a:lnTo>
                <a:lnTo>
                  <a:pt x="1532737" y="1157376"/>
                </a:lnTo>
                <a:lnTo>
                  <a:pt x="1522006" y="1150086"/>
                </a:lnTo>
                <a:lnTo>
                  <a:pt x="1510449" y="1147660"/>
                </a:lnTo>
                <a:lnTo>
                  <a:pt x="1498892" y="1150086"/>
                </a:lnTo>
                <a:lnTo>
                  <a:pt x="1488173" y="1157376"/>
                </a:lnTo>
                <a:lnTo>
                  <a:pt x="1480654" y="1168374"/>
                </a:lnTo>
                <a:lnTo>
                  <a:pt x="1478153" y="1180592"/>
                </a:lnTo>
                <a:lnTo>
                  <a:pt x="1480654" y="1191996"/>
                </a:lnTo>
                <a:lnTo>
                  <a:pt x="1488173" y="1200556"/>
                </a:lnTo>
                <a:lnTo>
                  <a:pt x="1498892" y="1207846"/>
                </a:lnTo>
                <a:lnTo>
                  <a:pt x="1510449" y="1210271"/>
                </a:lnTo>
                <a:lnTo>
                  <a:pt x="1522006" y="1207846"/>
                </a:lnTo>
                <a:lnTo>
                  <a:pt x="1532737" y="1200556"/>
                </a:lnTo>
                <a:lnTo>
                  <a:pt x="1540243" y="1190167"/>
                </a:lnTo>
                <a:lnTo>
                  <a:pt x="1542745" y="1178966"/>
                </a:lnTo>
                <a:close/>
              </a:path>
              <a:path w="3619500" h="2791460">
                <a:moveTo>
                  <a:pt x="1542745" y="893940"/>
                </a:moveTo>
                <a:lnTo>
                  <a:pt x="1540243" y="882751"/>
                </a:lnTo>
                <a:lnTo>
                  <a:pt x="1532737" y="872350"/>
                </a:lnTo>
                <a:lnTo>
                  <a:pt x="1522006" y="865073"/>
                </a:lnTo>
                <a:lnTo>
                  <a:pt x="1510449" y="862634"/>
                </a:lnTo>
                <a:lnTo>
                  <a:pt x="1498892" y="865073"/>
                </a:lnTo>
                <a:lnTo>
                  <a:pt x="1488173" y="872350"/>
                </a:lnTo>
                <a:lnTo>
                  <a:pt x="1480654" y="880922"/>
                </a:lnTo>
                <a:lnTo>
                  <a:pt x="1478153" y="892327"/>
                </a:lnTo>
                <a:lnTo>
                  <a:pt x="1480654" y="904544"/>
                </a:lnTo>
                <a:lnTo>
                  <a:pt x="1488173" y="915530"/>
                </a:lnTo>
                <a:lnTo>
                  <a:pt x="1498892" y="922820"/>
                </a:lnTo>
                <a:lnTo>
                  <a:pt x="1510449" y="925245"/>
                </a:lnTo>
                <a:lnTo>
                  <a:pt x="1522006" y="922820"/>
                </a:lnTo>
                <a:lnTo>
                  <a:pt x="1532737" y="915530"/>
                </a:lnTo>
                <a:lnTo>
                  <a:pt x="1540243" y="905141"/>
                </a:lnTo>
                <a:lnTo>
                  <a:pt x="1542745" y="893940"/>
                </a:lnTo>
                <a:close/>
              </a:path>
              <a:path w="3619500" h="2791460">
                <a:moveTo>
                  <a:pt x="1542745" y="604608"/>
                </a:moveTo>
                <a:lnTo>
                  <a:pt x="1540243" y="593407"/>
                </a:lnTo>
                <a:lnTo>
                  <a:pt x="1532737" y="583006"/>
                </a:lnTo>
                <a:lnTo>
                  <a:pt x="1522006" y="575729"/>
                </a:lnTo>
                <a:lnTo>
                  <a:pt x="1510449" y="573290"/>
                </a:lnTo>
                <a:lnTo>
                  <a:pt x="1498892" y="575729"/>
                </a:lnTo>
                <a:lnTo>
                  <a:pt x="1488173" y="583006"/>
                </a:lnTo>
                <a:lnTo>
                  <a:pt x="1480654" y="594017"/>
                </a:lnTo>
                <a:lnTo>
                  <a:pt x="1478153" y="606221"/>
                </a:lnTo>
                <a:lnTo>
                  <a:pt x="1480654" y="617639"/>
                </a:lnTo>
                <a:lnTo>
                  <a:pt x="1488173" y="626198"/>
                </a:lnTo>
                <a:lnTo>
                  <a:pt x="1498892" y="633488"/>
                </a:lnTo>
                <a:lnTo>
                  <a:pt x="1510449" y="635914"/>
                </a:lnTo>
                <a:lnTo>
                  <a:pt x="1522006" y="633488"/>
                </a:lnTo>
                <a:lnTo>
                  <a:pt x="1532737" y="626198"/>
                </a:lnTo>
                <a:lnTo>
                  <a:pt x="1540243" y="615810"/>
                </a:lnTo>
                <a:lnTo>
                  <a:pt x="1542745" y="604608"/>
                </a:lnTo>
                <a:close/>
              </a:path>
              <a:path w="3619500" h="2791460">
                <a:moveTo>
                  <a:pt x="1688680" y="1036459"/>
                </a:moveTo>
                <a:lnTo>
                  <a:pt x="1686229" y="1024699"/>
                </a:lnTo>
                <a:lnTo>
                  <a:pt x="1679536" y="1015085"/>
                </a:lnTo>
                <a:lnTo>
                  <a:pt x="1669630" y="1008608"/>
                </a:lnTo>
                <a:lnTo>
                  <a:pt x="1657489" y="1006221"/>
                </a:lnTo>
                <a:lnTo>
                  <a:pt x="1645348" y="1008608"/>
                </a:lnTo>
                <a:lnTo>
                  <a:pt x="1635442" y="1015085"/>
                </a:lnTo>
                <a:lnTo>
                  <a:pt x="1628749" y="1024699"/>
                </a:lnTo>
                <a:lnTo>
                  <a:pt x="1626311" y="1036459"/>
                </a:lnTo>
                <a:lnTo>
                  <a:pt x="1628749" y="1048232"/>
                </a:lnTo>
                <a:lnTo>
                  <a:pt x="1635442" y="1057833"/>
                </a:lnTo>
                <a:lnTo>
                  <a:pt x="1645348" y="1064310"/>
                </a:lnTo>
                <a:lnTo>
                  <a:pt x="1657489" y="1066685"/>
                </a:lnTo>
                <a:lnTo>
                  <a:pt x="1669630" y="1064310"/>
                </a:lnTo>
                <a:lnTo>
                  <a:pt x="1679536" y="1057833"/>
                </a:lnTo>
                <a:lnTo>
                  <a:pt x="1686229" y="1048232"/>
                </a:lnTo>
                <a:lnTo>
                  <a:pt x="1688680" y="1036459"/>
                </a:lnTo>
                <a:close/>
              </a:path>
              <a:path w="3619500" h="2791460">
                <a:moveTo>
                  <a:pt x="1688680" y="751433"/>
                </a:moveTo>
                <a:lnTo>
                  <a:pt x="1686229" y="739673"/>
                </a:lnTo>
                <a:lnTo>
                  <a:pt x="1679536" y="730059"/>
                </a:lnTo>
                <a:lnTo>
                  <a:pt x="1669630" y="723582"/>
                </a:lnTo>
                <a:lnTo>
                  <a:pt x="1657489" y="721207"/>
                </a:lnTo>
                <a:lnTo>
                  <a:pt x="1645348" y="723582"/>
                </a:lnTo>
                <a:lnTo>
                  <a:pt x="1635442" y="730059"/>
                </a:lnTo>
                <a:lnTo>
                  <a:pt x="1628749" y="739673"/>
                </a:lnTo>
                <a:lnTo>
                  <a:pt x="1626311" y="751433"/>
                </a:lnTo>
                <a:lnTo>
                  <a:pt x="1628749" y="763206"/>
                </a:lnTo>
                <a:lnTo>
                  <a:pt x="1635442" y="772820"/>
                </a:lnTo>
                <a:lnTo>
                  <a:pt x="1645348" y="779297"/>
                </a:lnTo>
                <a:lnTo>
                  <a:pt x="1657489" y="781659"/>
                </a:lnTo>
                <a:lnTo>
                  <a:pt x="1669630" y="779297"/>
                </a:lnTo>
                <a:lnTo>
                  <a:pt x="1679536" y="772820"/>
                </a:lnTo>
                <a:lnTo>
                  <a:pt x="1686229" y="763206"/>
                </a:lnTo>
                <a:lnTo>
                  <a:pt x="1688680" y="751433"/>
                </a:lnTo>
                <a:close/>
              </a:path>
              <a:path w="3619500" h="2791460">
                <a:moveTo>
                  <a:pt x="1689798" y="1325803"/>
                </a:moveTo>
                <a:lnTo>
                  <a:pt x="1687283" y="1314602"/>
                </a:lnTo>
                <a:lnTo>
                  <a:pt x="1679778" y="1304201"/>
                </a:lnTo>
                <a:lnTo>
                  <a:pt x="1669046" y="1296924"/>
                </a:lnTo>
                <a:lnTo>
                  <a:pt x="1657489" y="1294485"/>
                </a:lnTo>
                <a:lnTo>
                  <a:pt x="1645932" y="1296924"/>
                </a:lnTo>
                <a:lnTo>
                  <a:pt x="1635213" y="1304201"/>
                </a:lnTo>
                <a:lnTo>
                  <a:pt x="1627695" y="1312773"/>
                </a:lnTo>
                <a:lnTo>
                  <a:pt x="1625193" y="1324178"/>
                </a:lnTo>
                <a:lnTo>
                  <a:pt x="1627695" y="1336395"/>
                </a:lnTo>
                <a:lnTo>
                  <a:pt x="1635213" y="1347393"/>
                </a:lnTo>
                <a:lnTo>
                  <a:pt x="1645932" y="1354683"/>
                </a:lnTo>
                <a:lnTo>
                  <a:pt x="1657489" y="1357109"/>
                </a:lnTo>
                <a:lnTo>
                  <a:pt x="1669046" y="1354683"/>
                </a:lnTo>
                <a:lnTo>
                  <a:pt x="1679778" y="1347393"/>
                </a:lnTo>
                <a:lnTo>
                  <a:pt x="1687283" y="1337005"/>
                </a:lnTo>
                <a:lnTo>
                  <a:pt x="1689798" y="1325803"/>
                </a:lnTo>
                <a:close/>
              </a:path>
              <a:path w="3619500" h="2791460">
                <a:moveTo>
                  <a:pt x="1840179" y="1468310"/>
                </a:moveTo>
                <a:lnTo>
                  <a:pt x="1837715" y="1456550"/>
                </a:lnTo>
                <a:lnTo>
                  <a:pt x="1831035" y="1446936"/>
                </a:lnTo>
                <a:lnTo>
                  <a:pt x="1821116" y="1440459"/>
                </a:lnTo>
                <a:lnTo>
                  <a:pt x="1808988" y="1438084"/>
                </a:lnTo>
                <a:lnTo>
                  <a:pt x="1796834" y="1440459"/>
                </a:lnTo>
                <a:lnTo>
                  <a:pt x="1786928" y="1446936"/>
                </a:lnTo>
                <a:lnTo>
                  <a:pt x="1780235" y="1456550"/>
                </a:lnTo>
                <a:lnTo>
                  <a:pt x="1777796" y="1468310"/>
                </a:lnTo>
                <a:lnTo>
                  <a:pt x="1780235" y="1480083"/>
                </a:lnTo>
                <a:lnTo>
                  <a:pt x="1786928" y="1489697"/>
                </a:lnTo>
                <a:lnTo>
                  <a:pt x="1796834" y="1496174"/>
                </a:lnTo>
                <a:lnTo>
                  <a:pt x="1808988" y="1498536"/>
                </a:lnTo>
                <a:lnTo>
                  <a:pt x="1821116" y="1496174"/>
                </a:lnTo>
                <a:lnTo>
                  <a:pt x="1831035" y="1489697"/>
                </a:lnTo>
                <a:lnTo>
                  <a:pt x="1837715" y="1480083"/>
                </a:lnTo>
                <a:lnTo>
                  <a:pt x="1840179" y="1468310"/>
                </a:lnTo>
                <a:close/>
              </a:path>
              <a:path w="3619500" h="2791460">
                <a:moveTo>
                  <a:pt x="1840179" y="1178966"/>
                </a:moveTo>
                <a:lnTo>
                  <a:pt x="1837715" y="1167206"/>
                </a:lnTo>
                <a:lnTo>
                  <a:pt x="1831035" y="1157592"/>
                </a:lnTo>
                <a:lnTo>
                  <a:pt x="1821116" y="1151115"/>
                </a:lnTo>
                <a:lnTo>
                  <a:pt x="1808988" y="1148740"/>
                </a:lnTo>
                <a:lnTo>
                  <a:pt x="1796834" y="1151115"/>
                </a:lnTo>
                <a:lnTo>
                  <a:pt x="1786928" y="1157592"/>
                </a:lnTo>
                <a:lnTo>
                  <a:pt x="1780235" y="1167206"/>
                </a:lnTo>
                <a:lnTo>
                  <a:pt x="1777796" y="1178966"/>
                </a:lnTo>
                <a:lnTo>
                  <a:pt x="1780235" y="1190739"/>
                </a:lnTo>
                <a:lnTo>
                  <a:pt x="1786928" y="1200353"/>
                </a:lnTo>
                <a:lnTo>
                  <a:pt x="1796834" y="1206830"/>
                </a:lnTo>
                <a:lnTo>
                  <a:pt x="1808988" y="1209192"/>
                </a:lnTo>
                <a:lnTo>
                  <a:pt x="1821116" y="1206830"/>
                </a:lnTo>
                <a:lnTo>
                  <a:pt x="1831035" y="1200353"/>
                </a:lnTo>
                <a:lnTo>
                  <a:pt x="1837715" y="1190739"/>
                </a:lnTo>
                <a:lnTo>
                  <a:pt x="1840179" y="1178966"/>
                </a:lnTo>
                <a:close/>
              </a:path>
              <a:path w="3619500" h="2791460">
                <a:moveTo>
                  <a:pt x="1840179" y="893940"/>
                </a:moveTo>
                <a:lnTo>
                  <a:pt x="1837715" y="882180"/>
                </a:lnTo>
                <a:lnTo>
                  <a:pt x="1831035" y="872566"/>
                </a:lnTo>
                <a:lnTo>
                  <a:pt x="1821116" y="866089"/>
                </a:lnTo>
                <a:lnTo>
                  <a:pt x="1808988" y="863714"/>
                </a:lnTo>
                <a:lnTo>
                  <a:pt x="1796834" y="866089"/>
                </a:lnTo>
                <a:lnTo>
                  <a:pt x="1786928" y="872566"/>
                </a:lnTo>
                <a:lnTo>
                  <a:pt x="1780235" y="882180"/>
                </a:lnTo>
                <a:lnTo>
                  <a:pt x="1777796" y="893940"/>
                </a:lnTo>
                <a:lnTo>
                  <a:pt x="1780235" y="905713"/>
                </a:lnTo>
                <a:lnTo>
                  <a:pt x="1786928" y="915327"/>
                </a:lnTo>
                <a:lnTo>
                  <a:pt x="1796834" y="921804"/>
                </a:lnTo>
                <a:lnTo>
                  <a:pt x="1808988" y="924166"/>
                </a:lnTo>
                <a:lnTo>
                  <a:pt x="1821116" y="921804"/>
                </a:lnTo>
                <a:lnTo>
                  <a:pt x="1831035" y="915327"/>
                </a:lnTo>
                <a:lnTo>
                  <a:pt x="1837715" y="905713"/>
                </a:lnTo>
                <a:lnTo>
                  <a:pt x="1840179" y="893940"/>
                </a:lnTo>
                <a:close/>
              </a:path>
              <a:path w="3619500" h="2791460">
                <a:moveTo>
                  <a:pt x="1840179" y="604596"/>
                </a:moveTo>
                <a:lnTo>
                  <a:pt x="1837715" y="592836"/>
                </a:lnTo>
                <a:lnTo>
                  <a:pt x="1831035" y="583234"/>
                </a:lnTo>
                <a:lnTo>
                  <a:pt x="1821116" y="576757"/>
                </a:lnTo>
                <a:lnTo>
                  <a:pt x="1808988" y="574370"/>
                </a:lnTo>
                <a:lnTo>
                  <a:pt x="1796834" y="576757"/>
                </a:lnTo>
                <a:lnTo>
                  <a:pt x="1786928" y="583234"/>
                </a:lnTo>
                <a:lnTo>
                  <a:pt x="1780235" y="592836"/>
                </a:lnTo>
                <a:lnTo>
                  <a:pt x="1777796" y="604596"/>
                </a:lnTo>
                <a:lnTo>
                  <a:pt x="1780235" y="616369"/>
                </a:lnTo>
                <a:lnTo>
                  <a:pt x="1786928" y="625983"/>
                </a:lnTo>
                <a:lnTo>
                  <a:pt x="1796834" y="632460"/>
                </a:lnTo>
                <a:lnTo>
                  <a:pt x="1808988" y="634834"/>
                </a:lnTo>
                <a:lnTo>
                  <a:pt x="1821116" y="632460"/>
                </a:lnTo>
                <a:lnTo>
                  <a:pt x="1831035" y="625983"/>
                </a:lnTo>
                <a:lnTo>
                  <a:pt x="1837715" y="616369"/>
                </a:lnTo>
                <a:lnTo>
                  <a:pt x="1840179" y="604596"/>
                </a:lnTo>
                <a:close/>
              </a:path>
              <a:path w="3619500" h="2791460">
                <a:moveTo>
                  <a:pt x="1988312" y="1610817"/>
                </a:moveTo>
                <a:lnTo>
                  <a:pt x="1985810" y="1599628"/>
                </a:lnTo>
                <a:lnTo>
                  <a:pt x="1978291" y="1589227"/>
                </a:lnTo>
                <a:lnTo>
                  <a:pt x="1967572" y="1581950"/>
                </a:lnTo>
                <a:lnTo>
                  <a:pt x="1956015" y="1579511"/>
                </a:lnTo>
                <a:lnTo>
                  <a:pt x="1944458" y="1581950"/>
                </a:lnTo>
                <a:lnTo>
                  <a:pt x="1933740" y="1589227"/>
                </a:lnTo>
                <a:lnTo>
                  <a:pt x="1926209" y="1599628"/>
                </a:lnTo>
                <a:lnTo>
                  <a:pt x="1923707" y="1610817"/>
                </a:lnTo>
                <a:lnTo>
                  <a:pt x="1926209" y="1622018"/>
                </a:lnTo>
                <a:lnTo>
                  <a:pt x="1933740" y="1632407"/>
                </a:lnTo>
                <a:lnTo>
                  <a:pt x="1944458" y="1639697"/>
                </a:lnTo>
                <a:lnTo>
                  <a:pt x="1956015" y="1642122"/>
                </a:lnTo>
                <a:lnTo>
                  <a:pt x="1967572" y="1639697"/>
                </a:lnTo>
                <a:lnTo>
                  <a:pt x="1978291" y="1632407"/>
                </a:lnTo>
                <a:lnTo>
                  <a:pt x="1985810" y="1622018"/>
                </a:lnTo>
                <a:lnTo>
                  <a:pt x="1988312" y="1610817"/>
                </a:lnTo>
                <a:close/>
              </a:path>
              <a:path w="3619500" h="2791460">
                <a:moveTo>
                  <a:pt x="1988312" y="1325803"/>
                </a:moveTo>
                <a:lnTo>
                  <a:pt x="1985810" y="1314602"/>
                </a:lnTo>
                <a:lnTo>
                  <a:pt x="1978291" y="1304201"/>
                </a:lnTo>
                <a:lnTo>
                  <a:pt x="1967572" y="1296924"/>
                </a:lnTo>
                <a:lnTo>
                  <a:pt x="1956015" y="1294485"/>
                </a:lnTo>
                <a:lnTo>
                  <a:pt x="1944458" y="1296924"/>
                </a:lnTo>
                <a:lnTo>
                  <a:pt x="1933740" y="1304201"/>
                </a:lnTo>
                <a:lnTo>
                  <a:pt x="1926209" y="1312773"/>
                </a:lnTo>
                <a:lnTo>
                  <a:pt x="1923707" y="1324178"/>
                </a:lnTo>
                <a:lnTo>
                  <a:pt x="1926209" y="1336395"/>
                </a:lnTo>
                <a:lnTo>
                  <a:pt x="1933740" y="1347393"/>
                </a:lnTo>
                <a:lnTo>
                  <a:pt x="1944458" y="1354683"/>
                </a:lnTo>
                <a:lnTo>
                  <a:pt x="1956015" y="1357109"/>
                </a:lnTo>
                <a:lnTo>
                  <a:pt x="1967572" y="1354683"/>
                </a:lnTo>
                <a:lnTo>
                  <a:pt x="1978291" y="1347393"/>
                </a:lnTo>
                <a:lnTo>
                  <a:pt x="1985810" y="1337005"/>
                </a:lnTo>
                <a:lnTo>
                  <a:pt x="1988312" y="1325803"/>
                </a:lnTo>
                <a:close/>
              </a:path>
              <a:path w="3619500" h="2791460">
                <a:moveTo>
                  <a:pt x="1988312" y="1036459"/>
                </a:moveTo>
                <a:lnTo>
                  <a:pt x="1985810" y="1025258"/>
                </a:lnTo>
                <a:lnTo>
                  <a:pt x="1978291" y="1014869"/>
                </a:lnTo>
                <a:lnTo>
                  <a:pt x="1967572" y="1007579"/>
                </a:lnTo>
                <a:lnTo>
                  <a:pt x="1956015" y="1005154"/>
                </a:lnTo>
                <a:lnTo>
                  <a:pt x="1944458" y="1007579"/>
                </a:lnTo>
                <a:lnTo>
                  <a:pt x="1933740" y="1014869"/>
                </a:lnTo>
                <a:lnTo>
                  <a:pt x="1926209" y="1025258"/>
                </a:lnTo>
                <a:lnTo>
                  <a:pt x="1923707" y="1036459"/>
                </a:lnTo>
                <a:lnTo>
                  <a:pt x="1926209" y="1047661"/>
                </a:lnTo>
                <a:lnTo>
                  <a:pt x="1933740" y="1058049"/>
                </a:lnTo>
                <a:lnTo>
                  <a:pt x="1944458" y="1065339"/>
                </a:lnTo>
                <a:lnTo>
                  <a:pt x="1956015" y="1067765"/>
                </a:lnTo>
                <a:lnTo>
                  <a:pt x="1967572" y="1065339"/>
                </a:lnTo>
                <a:lnTo>
                  <a:pt x="1978291" y="1058049"/>
                </a:lnTo>
                <a:lnTo>
                  <a:pt x="1985810" y="1047661"/>
                </a:lnTo>
                <a:lnTo>
                  <a:pt x="1988312" y="1036459"/>
                </a:lnTo>
                <a:close/>
              </a:path>
              <a:path w="3619500" h="2791460">
                <a:moveTo>
                  <a:pt x="1988312" y="751433"/>
                </a:moveTo>
                <a:lnTo>
                  <a:pt x="1985810" y="740244"/>
                </a:lnTo>
                <a:lnTo>
                  <a:pt x="1978291" y="729843"/>
                </a:lnTo>
                <a:lnTo>
                  <a:pt x="1967572" y="722566"/>
                </a:lnTo>
                <a:lnTo>
                  <a:pt x="1956015" y="720128"/>
                </a:lnTo>
                <a:lnTo>
                  <a:pt x="1944458" y="722566"/>
                </a:lnTo>
                <a:lnTo>
                  <a:pt x="1933740" y="729843"/>
                </a:lnTo>
                <a:lnTo>
                  <a:pt x="1926209" y="738416"/>
                </a:lnTo>
                <a:lnTo>
                  <a:pt x="1923707" y="749820"/>
                </a:lnTo>
                <a:lnTo>
                  <a:pt x="1926209" y="762038"/>
                </a:lnTo>
                <a:lnTo>
                  <a:pt x="1933740" y="773023"/>
                </a:lnTo>
                <a:lnTo>
                  <a:pt x="1944458" y="780313"/>
                </a:lnTo>
                <a:lnTo>
                  <a:pt x="1956015" y="782739"/>
                </a:lnTo>
                <a:lnTo>
                  <a:pt x="1967572" y="780313"/>
                </a:lnTo>
                <a:lnTo>
                  <a:pt x="1978291" y="773023"/>
                </a:lnTo>
                <a:lnTo>
                  <a:pt x="1985810" y="762635"/>
                </a:lnTo>
                <a:lnTo>
                  <a:pt x="1988312" y="751433"/>
                </a:lnTo>
                <a:close/>
              </a:path>
              <a:path w="3619500" h="2791460">
                <a:moveTo>
                  <a:pt x="2134247" y="1468310"/>
                </a:moveTo>
                <a:lnTo>
                  <a:pt x="2131784" y="1456550"/>
                </a:lnTo>
                <a:lnTo>
                  <a:pt x="2125103" y="1446936"/>
                </a:lnTo>
                <a:lnTo>
                  <a:pt x="2115185" y="1440459"/>
                </a:lnTo>
                <a:lnTo>
                  <a:pt x="2103056" y="1438084"/>
                </a:lnTo>
                <a:lnTo>
                  <a:pt x="2090902" y="1440459"/>
                </a:lnTo>
                <a:lnTo>
                  <a:pt x="2080996" y="1446936"/>
                </a:lnTo>
                <a:lnTo>
                  <a:pt x="2074303" y="1456550"/>
                </a:lnTo>
                <a:lnTo>
                  <a:pt x="2071865" y="1468310"/>
                </a:lnTo>
                <a:lnTo>
                  <a:pt x="2074303" y="1480083"/>
                </a:lnTo>
                <a:lnTo>
                  <a:pt x="2080996" y="1489697"/>
                </a:lnTo>
                <a:lnTo>
                  <a:pt x="2090902" y="1496174"/>
                </a:lnTo>
                <a:lnTo>
                  <a:pt x="2103056" y="1498536"/>
                </a:lnTo>
                <a:lnTo>
                  <a:pt x="2115185" y="1496174"/>
                </a:lnTo>
                <a:lnTo>
                  <a:pt x="2125103" y="1489697"/>
                </a:lnTo>
                <a:lnTo>
                  <a:pt x="2131784" y="1480083"/>
                </a:lnTo>
                <a:lnTo>
                  <a:pt x="2134247" y="1468310"/>
                </a:lnTo>
                <a:close/>
              </a:path>
              <a:path w="3619500" h="2791460">
                <a:moveTo>
                  <a:pt x="2134247" y="1178966"/>
                </a:moveTo>
                <a:lnTo>
                  <a:pt x="2131784" y="1167206"/>
                </a:lnTo>
                <a:lnTo>
                  <a:pt x="2125103" y="1157592"/>
                </a:lnTo>
                <a:lnTo>
                  <a:pt x="2115185" y="1151115"/>
                </a:lnTo>
                <a:lnTo>
                  <a:pt x="2103056" y="1148740"/>
                </a:lnTo>
                <a:lnTo>
                  <a:pt x="2090902" y="1151115"/>
                </a:lnTo>
                <a:lnTo>
                  <a:pt x="2080996" y="1157592"/>
                </a:lnTo>
                <a:lnTo>
                  <a:pt x="2074303" y="1167206"/>
                </a:lnTo>
                <a:lnTo>
                  <a:pt x="2071865" y="1178966"/>
                </a:lnTo>
                <a:lnTo>
                  <a:pt x="2074303" y="1190739"/>
                </a:lnTo>
                <a:lnTo>
                  <a:pt x="2080996" y="1200353"/>
                </a:lnTo>
                <a:lnTo>
                  <a:pt x="2090902" y="1206830"/>
                </a:lnTo>
                <a:lnTo>
                  <a:pt x="2103056" y="1209192"/>
                </a:lnTo>
                <a:lnTo>
                  <a:pt x="2115185" y="1206830"/>
                </a:lnTo>
                <a:lnTo>
                  <a:pt x="2125103" y="1200353"/>
                </a:lnTo>
                <a:lnTo>
                  <a:pt x="2131784" y="1190739"/>
                </a:lnTo>
                <a:lnTo>
                  <a:pt x="2134247" y="1178966"/>
                </a:lnTo>
                <a:close/>
              </a:path>
              <a:path w="3619500" h="2791460">
                <a:moveTo>
                  <a:pt x="2134247" y="893940"/>
                </a:moveTo>
                <a:lnTo>
                  <a:pt x="2131784" y="882180"/>
                </a:lnTo>
                <a:lnTo>
                  <a:pt x="2125103" y="872566"/>
                </a:lnTo>
                <a:lnTo>
                  <a:pt x="2115185" y="866089"/>
                </a:lnTo>
                <a:lnTo>
                  <a:pt x="2103056" y="863714"/>
                </a:lnTo>
                <a:lnTo>
                  <a:pt x="2090902" y="866089"/>
                </a:lnTo>
                <a:lnTo>
                  <a:pt x="2080996" y="872566"/>
                </a:lnTo>
                <a:lnTo>
                  <a:pt x="2074303" y="882180"/>
                </a:lnTo>
                <a:lnTo>
                  <a:pt x="2071865" y="893940"/>
                </a:lnTo>
                <a:lnTo>
                  <a:pt x="2074303" y="905713"/>
                </a:lnTo>
                <a:lnTo>
                  <a:pt x="2080996" y="915327"/>
                </a:lnTo>
                <a:lnTo>
                  <a:pt x="2090902" y="921804"/>
                </a:lnTo>
                <a:lnTo>
                  <a:pt x="2103056" y="924166"/>
                </a:lnTo>
                <a:lnTo>
                  <a:pt x="2115185" y="921804"/>
                </a:lnTo>
                <a:lnTo>
                  <a:pt x="2125103" y="915327"/>
                </a:lnTo>
                <a:lnTo>
                  <a:pt x="2131784" y="905713"/>
                </a:lnTo>
                <a:lnTo>
                  <a:pt x="2134247" y="893940"/>
                </a:lnTo>
                <a:close/>
              </a:path>
              <a:path w="3619500" h="2791460">
                <a:moveTo>
                  <a:pt x="2135352" y="1757654"/>
                </a:moveTo>
                <a:lnTo>
                  <a:pt x="2132838" y="1746453"/>
                </a:lnTo>
                <a:lnTo>
                  <a:pt x="2125332" y="1736051"/>
                </a:lnTo>
                <a:lnTo>
                  <a:pt x="2114600" y="1728774"/>
                </a:lnTo>
                <a:lnTo>
                  <a:pt x="2103043" y="1726336"/>
                </a:lnTo>
                <a:lnTo>
                  <a:pt x="2091486" y="1728774"/>
                </a:lnTo>
                <a:lnTo>
                  <a:pt x="2080780" y="1736051"/>
                </a:lnTo>
                <a:lnTo>
                  <a:pt x="2073249" y="1744637"/>
                </a:lnTo>
                <a:lnTo>
                  <a:pt x="2070747" y="1756029"/>
                </a:lnTo>
                <a:lnTo>
                  <a:pt x="2073249" y="1768246"/>
                </a:lnTo>
                <a:lnTo>
                  <a:pt x="2080780" y="1779244"/>
                </a:lnTo>
                <a:lnTo>
                  <a:pt x="2091486" y="1786534"/>
                </a:lnTo>
                <a:lnTo>
                  <a:pt x="2103043" y="1788960"/>
                </a:lnTo>
                <a:lnTo>
                  <a:pt x="2114600" y="1786534"/>
                </a:lnTo>
                <a:lnTo>
                  <a:pt x="2125332" y="1779244"/>
                </a:lnTo>
                <a:lnTo>
                  <a:pt x="2132838" y="1768856"/>
                </a:lnTo>
                <a:lnTo>
                  <a:pt x="2135352" y="1757654"/>
                </a:lnTo>
                <a:close/>
              </a:path>
              <a:path w="3619500" h="2791460">
                <a:moveTo>
                  <a:pt x="2281275" y="1900161"/>
                </a:moveTo>
                <a:lnTo>
                  <a:pt x="2278824" y="1888401"/>
                </a:lnTo>
                <a:lnTo>
                  <a:pt x="2272131" y="1878787"/>
                </a:lnTo>
                <a:lnTo>
                  <a:pt x="2262225" y="1872310"/>
                </a:lnTo>
                <a:lnTo>
                  <a:pt x="2250084" y="1869935"/>
                </a:lnTo>
                <a:lnTo>
                  <a:pt x="2237943" y="1872310"/>
                </a:lnTo>
                <a:lnTo>
                  <a:pt x="2228024" y="1878787"/>
                </a:lnTo>
                <a:lnTo>
                  <a:pt x="2221344" y="1888401"/>
                </a:lnTo>
                <a:lnTo>
                  <a:pt x="2218893" y="1900161"/>
                </a:lnTo>
                <a:lnTo>
                  <a:pt x="2221344" y="1911934"/>
                </a:lnTo>
                <a:lnTo>
                  <a:pt x="2228024" y="1921548"/>
                </a:lnTo>
                <a:lnTo>
                  <a:pt x="2237943" y="1928025"/>
                </a:lnTo>
                <a:lnTo>
                  <a:pt x="2250084" y="1930387"/>
                </a:lnTo>
                <a:lnTo>
                  <a:pt x="2262225" y="1928025"/>
                </a:lnTo>
                <a:lnTo>
                  <a:pt x="2272131" y="1921548"/>
                </a:lnTo>
                <a:lnTo>
                  <a:pt x="2278824" y="1911934"/>
                </a:lnTo>
                <a:lnTo>
                  <a:pt x="2281275" y="1900161"/>
                </a:lnTo>
                <a:close/>
              </a:path>
              <a:path w="3619500" h="2791460">
                <a:moveTo>
                  <a:pt x="2281275" y="1610817"/>
                </a:moveTo>
                <a:lnTo>
                  <a:pt x="2278824" y="1599057"/>
                </a:lnTo>
                <a:lnTo>
                  <a:pt x="2272131" y="1589443"/>
                </a:lnTo>
                <a:lnTo>
                  <a:pt x="2262225" y="1582966"/>
                </a:lnTo>
                <a:lnTo>
                  <a:pt x="2250084" y="1580591"/>
                </a:lnTo>
                <a:lnTo>
                  <a:pt x="2237943" y="1582966"/>
                </a:lnTo>
                <a:lnTo>
                  <a:pt x="2228024" y="1589443"/>
                </a:lnTo>
                <a:lnTo>
                  <a:pt x="2221344" y="1599057"/>
                </a:lnTo>
                <a:lnTo>
                  <a:pt x="2218893" y="1610817"/>
                </a:lnTo>
                <a:lnTo>
                  <a:pt x="2221344" y="1622590"/>
                </a:lnTo>
                <a:lnTo>
                  <a:pt x="2228024" y="1632204"/>
                </a:lnTo>
                <a:lnTo>
                  <a:pt x="2237943" y="1638681"/>
                </a:lnTo>
                <a:lnTo>
                  <a:pt x="2250084" y="1641043"/>
                </a:lnTo>
                <a:lnTo>
                  <a:pt x="2262225" y="1638681"/>
                </a:lnTo>
                <a:lnTo>
                  <a:pt x="2272131" y="1632204"/>
                </a:lnTo>
                <a:lnTo>
                  <a:pt x="2278824" y="1622590"/>
                </a:lnTo>
                <a:lnTo>
                  <a:pt x="2281275" y="1610817"/>
                </a:lnTo>
                <a:close/>
              </a:path>
              <a:path w="3619500" h="2791460">
                <a:moveTo>
                  <a:pt x="2281275" y="1036459"/>
                </a:moveTo>
                <a:lnTo>
                  <a:pt x="2278824" y="1024699"/>
                </a:lnTo>
                <a:lnTo>
                  <a:pt x="2272131" y="1015085"/>
                </a:lnTo>
                <a:lnTo>
                  <a:pt x="2262225" y="1008608"/>
                </a:lnTo>
                <a:lnTo>
                  <a:pt x="2250084" y="1006221"/>
                </a:lnTo>
                <a:lnTo>
                  <a:pt x="2237943" y="1008608"/>
                </a:lnTo>
                <a:lnTo>
                  <a:pt x="2228024" y="1015085"/>
                </a:lnTo>
                <a:lnTo>
                  <a:pt x="2221344" y="1024699"/>
                </a:lnTo>
                <a:lnTo>
                  <a:pt x="2218893" y="1036459"/>
                </a:lnTo>
                <a:lnTo>
                  <a:pt x="2221344" y="1048232"/>
                </a:lnTo>
                <a:lnTo>
                  <a:pt x="2228024" y="1057833"/>
                </a:lnTo>
                <a:lnTo>
                  <a:pt x="2237943" y="1064310"/>
                </a:lnTo>
                <a:lnTo>
                  <a:pt x="2250084" y="1066685"/>
                </a:lnTo>
                <a:lnTo>
                  <a:pt x="2262225" y="1064310"/>
                </a:lnTo>
                <a:lnTo>
                  <a:pt x="2272131" y="1057833"/>
                </a:lnTo>
                <a:lnTo>
                  <a:pt x="2278824" y="1048232"/>
                </a:lnTo>
                <a:lnTo>
                  <a:pt x="2281275" y="1036459"/>
                </a:lnTo>
                <a:close/>
              </a:path>
              <a:path w="3619500" h="2791460">
                <a:moveTo>
                  <a:pt x="2282380" y="1325803"/>
                </a:moveTo>
                <a:lnTo>
                  <a:pt x="2279878" y="1314602"/>
                </a:lnTo>
                <a:lnTo>
                  <a:pt x="2272360" y="1304201"/>
                </a:lnTo>
                <a:lnTo>
                  <a:pt x="2261641" y="1296924"/>
                </a:lnTo>
                <a:lnTo>
                  <a:pt x="2250084" y="1294485"/>
                </a:lnTo>
                <a:lnTo>
                  <a:pt x="2238527" y="1296924"/>
                </a:lnTo>
                <a:lnTo>
                  <a:pt x="2227808" y="1304201"/>
                </a:lnTo>
                <a:lnTo>
                  <a:pt x="2220277" y="1312773"/>
                </a:lnTo>
                <a:lnTo>
                  <a:pt x="2217775" y="1324178"/>
                </a:lnTo>
                <a:lnTo>
                  <a:pt x="2220277" y="1336395"/>
                </a:lnTo>
                <a:lnTo>
                  <a:pt x="2227808" y="1347393"/>
                </a:lnTo>
                <a:lnTo>
                  <a:pt x="2238527" y="1354683"/>
                </a:lnTo>
                <a:lnTo>
                  <a:pt x="2250084" y="1357109"/>
                </a:lnTo>
                <a:lnTo>
                  <a:pt x="2261641" y="1354683"/>
                </a:lnTo>
                <a:lnTo>
                  <a:pt x="2272360" y="1347393"/>
                </a:lnTo>
                <a:lnTo>
                  <a:pt x="2279878" y="1337005"/>
                </a:lnTo>
                <a:lnTo>
                  <a:pt x="2282380" y="1325803"/>
                </a:lnTo>
                <a:close/>
              </a:path>
              <a:path w="3619500" h="2791460">
                <a:moveTo>
                  <a:pt x="2432774" y="2042668"/>
                </a:moveTo>
                <a:lnTo>
                  <a:pt x="2430310" y="2030907"/>
                </a:lnTo>
                <a:lnTo>
                  <a:pt x="2423630" y="2021306"/>
                </a:lnTo>
                <a:lnTo>
                  <a:pt x="2413711" y="2014829"/>
                </a:lnTo>
                <a:lnTo>
                  <a:pt x="2401582" y="2012442"/>
                </a:lnTo>
                <a:lnTo>
                  <a:pt x="2389428" y="2014829"/>
                </a:lnTo>
                <a:lnTo>
                  <a:pt x="2379522" y="2021306"/>
                </a:lnTo>
                <a:lnTo>
                  <a:pt x="2372830" y="2030907"/>
                </a:lnTo>
                <a:lnTo>
                  <a:pt x="2370391" y="2042668"/>
                </a:lnTo>
                <a:lnTo>
                  <a:pt x="2372830" y="2054440"/>
                </a:lnTo>
                <a:lnTo>
                  <a:pt x="2379522" y="2064054"/>
                </a:lnTo>
                <a:lnTo>
                  <a:pt x="2389428" y="2070531"/>
                </a:lnTo>
                <a:lnTo>
                  <a:pt x="2401582" y="2072906"/>
                </a:lnTo>
                <a:lnTo>
                  <a:pt x="2413711" y="2070531"/>
                </a:lnTo>
                <a:lnTo>
                  <a:pt x="2423630" y="2064054"/>
                </a:lnTo>
                <a:lnTo>
                  <a:pt x="2430310" y="2054440"/>
                </a:lnTo>
                <a:lnTo>
                  <a:pt x="2432774" y="2042668"/>
                </a:lnTo>
                <a:close/>
              </a:path>
              <a:path w="3619500" h="2791460">
                <a:moveTo>
                  <a:pt x="2432774" y="1468310"/>
                </a:moveTo>
                <a:lnTo>
                  <a:pt x="2430310" y="1456550"/>
                </a:lnTo>
                <a:lnTo>
                  <a:pt x="2423630" y="1446936"/>
                </a:lnTo>
                <a:lnTo>
                  <a:pt x="2413711" y="1440459"/>
                </a:lnTo>
                <a:lnTo>
                  <a:pt x="2401582" y="1438084"/>
                </a:lnTo>
                <a:lnTo>
                  <a:pt x="2389428" y="1440459"/>
                </a:lnTo>
                <a:lnTo>
                  <a:pt x="2379522" y="1446936"/>
                </a:lnTo>
                <a:lnTo>
                  <a:pt x="2372830" y="1456550"/>
                </a:lnTo>
                <a:lnTo>
                  <a:pt x="2370391" y="1468310"/>
                </a:lnTo>
                <a:lnTo>
                  <a:pt x="2372830" y="1480083"/>
                </a:lnTo>
                <a:lnTo>
                  <a:pt x="2379522" y="1489697"/>
                </a:lnTo>
                <a:lnTo>
                  <a:pt x="2389428" y="1496174"/>
                </a:lnTo>
                <a:lnTo>
                  <a:pt x="2401582" y="1498536"/>
                </a:lnTo>
                <a:lnTo>
                  <a:pt x="2413711" y="1496174"/>
                </a:lnTo>
                <a:lnTo>
                  <a:pt x="2423630" y="1489697"/>
                </a:lnTo>
                <a:lnTo>
                  <a:pt x="2430310" y="1480083"/>
                </a:lnTo>
                <a:lnTo>
                  <a:pt x="2432774" y="1468310"/>
                </a:lnTo>
                <a:close/>
              </a:path>
              <a:path w="3619500" h="2791460">
                <a:moveTo>
                  <a:pt x="2432774" y="1178966"/>
                </a:moveTo>
                <a:lnTo>
                  <a:pt x="2430310" y="1167206"/>
                </a:lnTo>
                <a:lnTo>
                  <a:pt x="2423630" y="1157592"/>
                </a:lnTo>
                <a:lnTo>
                  <a:pt x="2413711" y="1151115"/>
                </a:lnTo>
                <a:lnTo>
                  <a:pt x="2401582" y="1148740"/>
                </a:lnTo>
                <a:lnTo>
                  <a:pt x="2389428" y="1151115"/>
                </a:lnTo>
                <a:lnTo>
                  <a:pt x="2379522" y="1157592"/>
                </a:lnTo>
                <a:lnTo>
                  <a:pt x="2372830" y="1167206"/>
                </a:lnTo>
                <a:lnTo>
                  <a:pt x="2370391" y="1178966"/>
                </a:lnTo>
                <a:lnTo>
                  <a:pt x="2372830" y="1190739"/>
                </a:lnTo>
                <a:lnTo>
                  <a:pt x="2379522" y="1200353"/>
                </a:lnTo>
                <a:lnTo>
                  <a:pt x="2389428" y="1206830"/>
                </a:lnTo>
                <a:lnTo>
                  <a:pt x="2401582" y="1209192"/>
                </a:lnTo>
                <a:lnTo>
                  <a:pt x="2413711" y="1206830"/>
                </a:lnTo>
                <a:lnTo>
                  <a:pt x="2423630" y="1200353"/>
                </a:lnTo>
                <a:lnTo>
                  <a:pt x="2430310" y="1190739"/>
                </a:lnTo>
                <a:lnTo>
                  <a:pt x="2432774" y="1178966"/>
                </a:lnTo>
                <a:close/>
              </a:path>
              <a:path w="3619500" h="2791460">
                <a:moveTo>
                  <a:pt x="2433878" y="1757654"/>
                </a:moveTo>
                <a:lnTo>
                  <a:pt x="2431364" y="1746453"/>
                </a:lnTo>
                <a:lnTo>
                  <a:pt x="2423858" y="1736051"/>
                </a:lnTo>
                <a:lnTo>
                  <a:pt x="2413127" y="1728774"/>
                </a:lnTo>
                <a:lnTo>
                  <a:pt x="2401570" y="1726336"/>
                </a:lnTo>
                <a:lnTo>
                  <a:pt x="2390013" y="1728774"/>
                </a:lnTo>
                <a:lnTo>
                  <a:pt x="2379307" y="1736051"/>
                </a:lnTo>
                <a:lnTo>
                  <a:pt x="2371775" y="1744637"/>
                </a:lnTo>
                <a:lnTo>
                  <a:pt x="2369274" y="1756029"/>
                </a:lnTo>
                <a:lnTo>
                  <a:pt x="2371775" y="1768246"/>
                </a:lnTo>
                <a:lnTo>
                  <a:pt x="2379307" y="1779244"/>
                </a:lnTo>
                <a:lnTo>
                  <a:pt x="2390013" y="1786534"/>
                </a:lnTo>
                <a:lnTo>
                  <a:pt x="2401570" y="1788960"/>
                </a:lnTo>
                <a:lnTo>
                  <a:pt x="2413127" y="1786534"/>
                </a:lnTo>
                <a:lnTo>
                  <a:pt x="2423858" y="1779244"/>
                </a:lnTo>
                <a:lnTo>
                  <a:pt x="2431364" y="1768856"/>
                </a:lnTo>
                <a:lnTo>
                  <a:pt x="2433878" y="1757654"/>
                </a:lnTo>
                <a:close/>
              </a:path>
              <a:path w="3619500" h="2791460">
                <a:moveTo>
                  <a:pt x="2579801" y="2185187"/>
                </a:moveTo>
                <a:lnTo>
                  <a:pt x="2577350" y="2173427"/>
                </a:lnTo>
                <a:lnTo>
                  <a:pt x="2570657" y="2163813"/>
                </a:lnTo>
                <a:lnTo>
                  <a:pt x="2560751" y="2157336"/>
                </a:lnTo>
                <a:lnTo>
                  <a:pt x="2548610" y="2154961"/>
                </a:lnTo>
                <a:lnTo>
                  <a:pt x="2536469" y="2157336"/>
                </a:lnTo>
                <a:lnTo>
                  <a:pt x="2526550" y="2163813"/>
                </a:lnTo>
                <a:lnTo>
                  <a:pt x="2519870" y="2173427"/>
                </a:lnTo>
                <a:lnTo>
                  <a:pt x="2517419" y="2185187"/>
                </a:lnTo>
                <a:lnTo>
                  <a:pt x="2519870" y="2196960"/>
                </a:lnTo>
                <a:lnTo>
                  <a:pt x="2526550" y="2206574"/>
                </a:lnTo>
                <a:lnTo>
                  <a:pt x="2536469" y="2213051"/>
                </a:lnTo>
                <a:lnTo>
                  <a:pt x="2548610" y="2215413"/>
                </a:lnTo>
                <a:lnTo>
                  <a:pt x="2560751" y="2213051"/>
                </a:lnTo>
                <a:lnTo>
                  <a:pt x="2570657" y="2206574"/>
                </a:lnTo>
                <a:lnTo>
                  <a:pt x="2577350" y="2196960"/>
                </a:lnTo>
                <a:lnTo>
                  <a:pt x="2579801" y="2185187"/>
                </a:lnTo>
                <a:close/>
              </a:path>
              <a:path w="3619500" h="2791460">
                <a:moveTo>
                  <a:pt x="2579801" y="1900161"/>
                </a:moveTo>
                <a:lnTo>
                  <a:pt x="2577350" y="1888401"/>
                </a:lnTo>
                <a:lnTo>
                  <a:pt x="2570657" y="1878787"/>
                </a:lnTo>
                <a:lnTo>
                  <a:pt x="2560751" y="1872310"/>
                </a:lnTo>
                <a:lnTo>
                  <a:pt x="2548610" y="1869935"/>
                </a:lnTo>
                <a:lnTo>
                  <a:pt x="2536469" y="1872310"/>
                </a:lnTo>
                <a:lnTo>
                  <a:pt x="2526550" y="1878787"/>
                </a:lnTo>
                <a:lnTo>
                  <a:pt x="2519870" y="1888401"/>
                </a:lnTo>
                <a:lnTo>
                  <a:pt x="2517419" y="1900161"/>
                </a:lnTo>
                <a:lnTo>
                  <a:pt x="2519870" y="1911934"/>
                </a:lnTo>
                <a:lnTo>
                  <a:pt x="2526550" y="1921548"/>
                </a:lnTo>
                <a:lnTo>
                  <a:pt x="2536469" y="1928025"/>
                </a:lnTo>
                <a:lnTo>
                  <a:pt x="2548610" y="1930387"/>
                </a:lnTo>
                <a:lnTo>
                  <a:pt x="2560751" y="1928025"/>
                </a:lnTo>
                <a:lnTo>
                  <a:pt x="2570657" y="1921548"/>
                </a:lnTo>
                <a:lnTo>
                  <a:pt x="2577350" y="1911934"/>
                </a:lnTo>
                <a:lnTo>
                  <a:pt x="2579801" y="1900161"/>
                </a:lnTo>
                <a:close/>
              </a:path>
              <a:path w="3619500" h="2791460">
                <a:moveTo>
                  <a:pt x="2579801" y="1610817"/>
                </a:moveTo>
                <a:lnTo>
                  <a:pt x="2577350" y="1599057"/>
                </a:lnTo>
                <a:lnTo>
                  <a:pt x="2570657" y="1589443"/>
                </a:lnTo>
                <a:lnTo>
                  <a:pt x="2560751" y="1582966"/>
                </a:lnTo>
                <a:lnTo>
                  <a:pt x="2548610" y="1580591"/>
                </a:lnTo>
                <a:lnTo>
                  <a:pt x="2536469" y="1582966"/>
                </a:lnTo>
                <a:lnTo>
                  <a:pt x="2526550" y="1589443"/>
                </a:lnTo>
                <a:lnTo>
                  <a:pt x="2519870" y="1599057"/>
                </a:lnTo>
                <a:lnTo>
                  <a:pt x="2517419" y="1610817"/>
                </a:lnTo>
                <a:lnTo>
                  <a:pt x="2519870" y="1622590"/>
                </a:lnTo>
                <a:lnTo>
                  <a:pt x="2526550" y="1632204"/>
                </a:lnTo>
                <a:lnTo>
                  <a:pt x="2536469" y="1638681"/>
                </a:lnTo>
                <a:lnTo>
                  <a:pt x="2548610" y="1641043"/>
                </a:lnTo>
                <a:lnTo>
                  <a:pt x="2560751" y="1638681"/>
                </a:lnTo>
                <a:lnTo>
                  <a:pt x="2570657" y="1632204"/>
                </a:lnTo>
                <a:lnTo>
                  <a:pt x="2577350" y="1622590"/>
                </a:lnTo>
                <a:lnTo>
                  <a:pt x="2579801" y="1610817"/>
                </a:lnTo>
                <a:close/>
              </a:path>
              <a:path w="3619500" h="2791460">
                <a:moveTo>
                  <a:pt x="2580919" y="1325803"/>
                </a:moveTo>
                <a:lnTo>
                  <a:pt x="2578404" y="1314602"/>
                </a:lnTo>
                <a:lnTo>
                  <a:pt x="2570899" y="1304201"/>
                </a:lnTo>
                <a:lnTo>
                  <a:pt x="2560167" y="1296924"/>
                </a:lnTo>
                <a:lnTo>
                  <a:pt x="2548610" y="1294485"/>
                </a:lnTo>
                <a:lnTo>
                  <a:pt x="2537053" y="1296924"/>
                </a:lnTo>
                <a:lnTo>
                  <a:pt x="2526334" y="1304201"/>
                </a:lnTo>
                <a:lnTo>
                  <a:pt x="2518816" y="1312773"/>
                </a:lnTo>
                <a:lnTo>
                  <a:pt x="2516314" y="1324178"/>
                </a:lnTo>
                <a:lnTo>
                  <a:pt x="2518816" y="1336395"/>
                </a:lnTo>
                <a:lnTo>
                  <a:pt x="2526334" y="1347393"/>
                </a:lnTo>
                <a:lnTo>
                  <a:pt x="2537053" y="1354683"/>
                </a:lnTo>
                <a:lnTo>
                  <a:pt x="2548610" y="1357109"/>
                </a:lnTo>
                <a:lnTo>
                  <a:pt x="2560167" y="1354683"/>
                </a:lnTo>
                <a:lnTo>
                  <a:pt x="2570899" y="1347393"/>
                </a:lnTo>
                <a:lnTo>
                  <a:pt x="2578404" y="1337005"/>
                </a:lnTo>
                <a:lnTo>
                  <a:pt x="2580919" y="1325803"/>
                </a:lnTo>
                <a:close/>
              </a:path>
              <a:path w="3619500" h="2791460">
                <a:moveTo>
                  <a:pt x="2726842" y="2327694"/>
                </a:moveTo>
                <a:lnTo>
                  <a:pt x="2724378" y="2315934"/>
                </a:lnTo>
                <a:lnTo>
                  <a:pt x="2717698" y="2306320"/>
                </a:lnTo>
                <a:lnTo>
                  <a:pt x="2707779" y="2299843"/>
                </a:lnTo>
                <a:lnTo>
                  <a:pt x="2695651" y="2297468"/>
                </a:lnTo>
                <a:lnTo>
                  <a:pt x="2683497" y="2299843"/>
                </a:lnTo>
                <a:lnTo>
                  <a:pt x="2673591" y="2306320"/>
                </a:lnTo>
                <a:lnTo>
                  <a:pt x="2666898" y="2315934"/>
                </a:lnTo>
                <a:lnTo>
                  <a:pt x="2664460" y="2327694"/>
                </a:lnTo>
                <a:lnTo>
                  <a:pt x="2666898" y="2339467"/>
                </a:lnTo>
                <a:lnTo>
                  <a:pt x="2673591" y="2349081"/>
                </a:lnTo>
                <a:lnTo>
                  <a:pt x="2683497" y="2355558"/>
                </a:lnTo>
                <a:lnTo>
                  <a:pt x="2695651" y="2357920"/>
                </a:lnTo>
                <a:lnTo>
                  <a:pt x="2707779" y="2355558"/>
                </a:lnTo>
                <a:lnTo>
                  <a:pt x="2717698" y="2349081"/>
                </a:lnTo>
                <a:lnTo>
                  <a:pt x="2724378" y="2339467"/>
                </a:lnTo>
                <a:lnTo>
                  <a:pt x="2726842" y="2327694"/>
                </a:lnTo>
                <a:close/>
              </a:path>
              <a:path w="3619500" h="2791460">
                <a:moveTo>
                  <a:pt x="2726842" y="2042668"/>
                </a:moveTo>
                <a:lnTo>
                  <a:pt x="2724378" y="2030907"/>
                </a:lnTo>
                <a:lnTo>
                  <a:pt x="2717698" y="2021306"/>
                </a:lnTo>
                <a:lnTo>
                  <a:pt x="2707779" y="2014829"/>
                </a:lnTo>
                <a:lnTo>
                  <a:pt x="2695651" y="2012442"/>
                </a:lnTo>
                <a:lnTo>
                  <a:pt x="2683497" y="2014829"/>
                </a:lnTo>
                <a:lnTo>
                  <a:pt x="2673591" y="2021306"/>
                </a:lnTo>
                <a:lnTo>
                  <a:pt x="2666898" y="2030907"/>
                </a:lnTo>
                <a:lnTo>
                  <a:pt x="2664460" y="2042668"/>
                </a:lnTo>
                <a:lnTo>
                  <a:pt x="2666898" y="2054440"/>
                </a:lnTo>
                <a:lnTo>
                  <a:pt x="2673591" y="2064054"/>
                </a:lnTo>
                <a:lnTo>
                  <a:pt x="2683497" y="2070531"/>
                </a:lnTo>
                <a:lnTo>
                  <a:pt x="2695651" y="2072906"/>
                </a:lnTo>
                <a:lnTo>
                  <a:pt x="2707779" y="2070531"/>
                </a:lnTo>
                <a:lnTo>
                  <a:pt x="2717698" y="2064054"/>
                </a:lnTo>
                <a:lnTo>
                  <a:pt x="2724378" y="2054440"/>
                </a:lnTo>
                <a:lnTo>
                  <a:pt x="2726842" y="2042668"/>
                </a:lnTo>
                <a:close/>
              </a:path>
              <a:path w="3619500" h="2791460">
                <a:moveTo>
                  <a:pt x="2726842" y="1468310"/>
                </a:moveTo>
                <a:lnTo>
                  <a:pt x="2724378" y="1456550"/>
                </a:lnTo>
                <a:lnTo>
                  <a:pt x="2717698" y="1446936"/>
                </a:lnTo>
                <a:lnTo>
                  <a:pt x="2707779" y="1440459"/>
                </a:lnTo>
                <a:lnTo>
                  <a:pt x="2695651" y="1438084"/>
                </a:lnTo>
                <a:lnTo>
                  <a:pt x="2683497" y="1440459"/>
                </a:lnTo>
                <a:lnTo>
                  <a:pt x="2673591" y="1446936"/>
                </a:lnTo>
                <a:lnTo>
                  <a:pt x="2666898" y="1456550"/>
                </a:lnTo>
                <a:lnTo>
                  <a:pt x="2664460" y="1468310"/>
                </a:lnTo>
                <a:lnTo>
                  <a:pt x="2666898" y="1480083"/>
                </a:lnTo>
                <a:lnTo>
                  <a:pt x="2673591" y="1489697"/>
                </a:lnTo>
                <a:lnTo>
                  <a:pt x="2683497" y="1496174"/>
                </a:lnTo>
                <a:lnTo>
                  <a:pt x="2695651" y="1498536"/>
                </a:lnTo>
                <a:lnTo>
                  <a:pt x="2707779" y="1496174"/>
                </a:lnTo>
                <a:lnTo>
                  <a:pt x="2717698" y="1489697"/>
                </a:lnTo>
                <a:lnTo>
                  <a:pt x="2724378" y="1480083"/>
                </a:lnTo>
                <a:lnTo>
                  <a:pt x="2726842" y="1468310"/>
                </a:lnTo>
                <a:close/>
              </a:path>
              <a:path w="3619500" h="2791460">
                <a:moveTo>
                  <a:pt x="2727947" y="1757654"/>
                </a:moveTo>
                <a:lnTo>
                  <a:pt x="2725432" y="1746453"/>
                </a:lnTo>
                <a:lnTo>
                  <a:pt x="2717927" y="1736051"/>
                </a:lnTo>
                <a:lnTo>
                  <a:pt x="2707195" y="1728774"/>
                </a:lnTo>
                <a:lnTo>
                  <a:pt x="2695638" y="1726336"/>
                </a:lnTo>
                <a:lnTo>
                  <a:pt x="2684081" y="1728774"/>
                </a:lnTo>
                <a:lnTo>
                  <a:pt x="2673375" y="1736051"/>
                </a:lnTo>
                <a:lnTo>
                  <a:pt x="2665844" y="1746453"/>
                </a:lnTo>
                <a:lnTo>
                  <a:pt x="2663342" y="1757654"/>
                </a:lnTo>
                <a:lnTo>
                  <a:pt x="2665844" y="1768856"/>
                </a:lnTo>
                <a:lnTo>
                  <a:pt x="2673375" y="1779244"/>
                </a:lnTo>
                <a:lnTo>
                  <a:pt x="2684081" y="1786534"/>
                </a:lnTo>
                <a:lnTo>
                  <a:pt x="2695638" y="1788960"/>
                </a:lnTo>
                <a:lnTo>
                  <a:pt x="2707195" y="1786534"/>
                </a:lnTo>
                <a:lnTo>
                  <a:pt x="2717927" y="1779244"/>
                </a:lnTo>
                <a:lnTo>
                  <a:pt x="2725432" y="1768856"/>
                </a:lnTo>
                <a:lnTo>
                  <a:pt x="2727947" y="1757654"/>
                </a:lnTo>
                <a:close/>
              </a:path>
              <a:path w="3619500" h="2791460">
                <a:moveTo>
                  <a:pt x="2878328" y="2474518"/>
                </a:moveTo>
                <a:lnTo>
                  <a:pt x="2875877" y="2462758"/>
                </a:lnTo>
                <a:lnTo>
                  <a:pt x="2869184" y="2453157"/>
                </a:lnTo>
                <a:lnTo>
                  <a:pt x="2859278" y="2446680"/>
                </a:lnTo>
                <a:lnTo>
                  <a:pt x="2847136" y="2444292"/>
                </a:lnTo>
                <a:lnTo>
                  <a:pt x="2834995" y="2446680"/>
                </a:lnTo>
                <a:lnTo>
                  <a:pt x="2825077" y="2453157"/>
                </a:lnTo>
                <a:lnTo>
                  <a:pt x="2818396" y="2462758"/>
                </a:lnTo>
                <a:lnTo>
                  <a:pt x="2815945" y="2474518"/>
                </a:lnTo>
                <a:lnTo>
                  <a:pt x="2818396" y="2486291"/>
                </a:lnTo>
                <a:lnTo>
                  <a:pt x="2825077" y="2495905"/>
                </a:lnTo>
                <a:lnTo>
                  <a:pt x="2834995" y="2502382"/>
                </a:lnTo>
                <a:lnTo>
                  <a:pt x="2847136" y="2504757"/>
                </a:lnTo>
                <a:lnTo>
                  <a:pt x="2859278" y="2502382"/>
                </a:lnTo>
                <a:lnTo>
                  <a:pt x="2869184" y="2495905"/>
                </a:lnTo>
                <a:lnTo>
                  <a:pt x="2875877" y="2486291"/>
                </a:lnTo>
                <a:lnTo>
                  <a:pt x="2878328" y="2474518"/>
                </a:lnTo>
                <a:close/>
              </a:path>
              <a:path w="3619500" h="2791460">
                <a:moveTo>
                  <a:pt x="2878328" y="2185187"/>
                </a:moveTo>
                <a:lnTo>
                  <a:pt x="2875877" y="2173427"/>
                </a:lnTo>
                <a:lnTo>
                  <a:pt x="2869184" y="2163813"/>
                </a:lnTo>
                <a:lnTo>
                  <a:pt x="2859278" y="2157336"/>
                </a:lnTo>
                <a:lnTo>
                  <a:pt x="2847136" y="2154961"/>
                </a:lnTo>
                <a:lnTo>
                  <a:pt x="2834995" y="2157336"/>
                </a:lnTo>
                <a:lnTo>
                  <a:pt x="2825077" y="2163813"/>
                </a:lnTo>
                <a:lnTo>
                  <a:pt x="2818396" y="2173427"/>
                </a:lnTo>
                <a:lnTo>
                  <a:pt x="2815945" y="2185187"/>
                </a:lnTo>
                <a:lnTo>
                  <a:pt x="2818396" y="2196960"/>
                </a:lnTo>
                <a:lnTo>
                  <a:pt x="2825077" y="2206574"/>
                </a:lnTo>
                <a:lnTo>
                  <a:pt x="2834995" y="2213051"/>
                </a:lnTo>
                <a:lnTo>
                  <a:pt x="2847136" y="2215413"/>
                </a:lnTo>
                <a:lnTo>
                  <a:pt x="2859278" y="2213051"/>
                </a:lnTo>
                <a:lnTo>
                  <a:pt x="2869184" y="2206574"/>
                </a:lnTo>
                <a:lnTo>
                  <a:pt x="2875877" y="2196960"/>
                </a:lnTo>
                <a:lnTo>
                  <a:pt x="2878328" y="2185187"/>
                </a:lnTo>
                <a:close/>
              </a:path>
              <a:path w="3619500" h="2791460">
                <a:moveTo>
                  <a:pt x="2878328" y="1900161"/>
                </a:moveTo>
                <a:lnTo>
                  <a:pt x="2875877" y="1888401"/>
                </a:lnTo>
                <a:lnTo>
                  <a:pt x="2869184" y="1878787"/>
                </a:lnTo>
                <a:lnTo>
                  <a:pt x="2859278" y="1872310"/>
                </a:lnTo>
                <a:lnTo>
                  <a:pt x="2847136" y="1869935"/>
                </a:lnTo>
                <a:lnTo>
                  <a:pt x="2834995" y="1872310"/>
                </a:lnTo>
                <a:lnTo>
                  <a:pt x="2825077" y="1878787"/>
                </a:lnTo>
                <a:lnTo>
                  <a:pt x="2818396" y="1888401"/>
                </a:lnTo>
                <a:lnTo>
                  <a:pt x="2815945" y="1900161"/>
                </a:lnTo>
                <a:lnTo>
                  <a:pt x="2818396" y="1911934"/>
                </a:lnTo>
                <a:lnTo>
                  <a:pt x="2825077" y="1921548"/>
                </a:lnTo>
                <a:lnTo>
                  <a:pt x="2834995" y="1928025"/>
                </a:lnTo>
                <a:lnTo>
                  <a:pt x="2847136" y="1930387"/>
                </a:lnTo>
                <a:lnTo>
                  <a:pt x="2859278" y="1928025"/>
                </a:lnTo>
                <a:lnTo>
                  <a:pt x="2869184" y="1921548"/>
                </a:lnTo>
                <a:lnTo>
                  <a:pt x="2875877" y="1911934"/>
                </a:lnTo>
                <a:lnTo>
                  <a:pt x="2878328" y="1900161"/>
                </a:lnTo>
                <a:close/>
              </a:path>
              <a:path w="3619500" h="2791460">
                <a:moveTo>
                  <a:pt x="2878328" y="1610817"/>
                </a:moveTo>
                <a:lnTo>
                  <a:pt x="2875877" y="1599057"/>
                </a:lnTo>
                <a:lnTo>
                  <a:pt x="2869184" y="1589443"/>
                </a:lnTo>
                <a:lnTo>
                  <a:pt x="2859278" y="1582966"/>
                </a:lnTo>
                <a:lnTo>
                  <a:pt x="2847136" y="1580591"/>
                </a:lnTo>
                <a:lnTo>
                  <a:pt x="2834995" y="1582966"/>
                </a:lnTo>
                <a:lnTo>
                  <a:pt x="2825077" y="1589443"/>
                </a:lnTo>
                <a:lnTo>
                  <a:pt x="2818396" y="1599057"/>
                </a:lnTo>
                <a:lnTo>
                  <a:pt x="2815945" y="1610817"/>
                </a:lnTo>
                <a:lnTo>
                  <a:pt x="2818396" y="1622590"/>
                </a:lnTo>
                <a:lnTo>
                  <a:pt x="2825077" y="1632204"/>
                </a:lnTo>
                <a:lnTo>
                  <a:pt x="2834995" y="1638681"/>
                </a:lnTo>
                <a:lnTo>
                  <a:pt x="2847136" y="1641043"/>
                </a:lnTo>
                <a:lnTo>
                  <a:pt x="2859278" y="1638681"/>
                </a:lnTo>
                <a:lnTo>
                  <a:pt x="2869184" y="1632204"/>
                </a:lnTo>
                <a:lnTo>
                  <a:pt x="2875877" y="1622590"/>
                </a:lnTo>
                <a:lnTo>
                  <a:pt x="2878328" y="1610817"/>
                </a:lnTo>
                <a:close/>
              </a:path>
              <a:path w="3619500" h="2791460">
                <a:moveTo>
                  <a:pt x="3025368" y="2617038"/>
                </a:moveTo>
                <a:lnTo>
                  <a:pt x="3022904" y="2605278"/>
                </a:lnTo>
                <a:lnTo>
                  <a:pt x="3016224" y="2595664"/>
                </a:lnTo>
                <a:lnTo>
                  <a:pt x="3006306" y="2589187"/>
                </a:lnTo>
                <a:lnTo>
                  <a:pt x="2994177" y="2586812"/>
                </a:lnTo>
                <a:lnTo>
                  <a:pt x="2982036" y="2589187"/>
                </a:lnTo>
                <a:lnTo>
                  <a:pt x="2972117" y="2595664"/>
                </a:lnTo>
                <a:lnTo>
                  <a:pt x="2965437" y="2605278"/>
                </a:lnTo>
                <a:lnTo>
                  <a:pt x="2962986" y="2617038"/>
                </a:lnTo>
                <a:lnTo>
                  <a:pt x="2965437" y="2628811"/>
                </a:lnTo>
                <a:lnTo>
                  <a:pt x="2972117" y="2638425"/>
                </a:lnTo>
                <a:lnTo>
                  <a:pt x="2982036" y="2644902"/>
                </a:lnTo>
                <a:lnTo>
                  <a:pt x="2994177" y="2647264"/>
                </a:lnTo>
                <a:lnTo>
                  <a:pt x="3006306" y="2644902"/>
                </a:lnTo>
                <a:lnTo>
                  <a:pt x="3016224" y="2638425"/>
                </a:lnTo>
                <a:lnTo>
                  <a:pt x="3022904" y="2628811"/>
                </a:lnTo>
                <a:lnTo>
                  <a:pt x="3025368" y="2617038"/>
                </a:lnTo>
                <a:close/>
              </a:path>
              <a:path w="3619500" h="2791460">
                <a:moveTo>
                  <a:pt x="3025368" y="2327694"/>
                </a:moveTo>
                <a:lnTo>
                  <a:pt x="3022904" y="2315934"/>
                </a:lnTo>
                <a:lnTo>
                  <a:pt x="3016224" y="2306320"/>
                </a:lnTo>
                <a:lnTo>
                  <a:pt x="3006306" y="2299843"/>
                </a:lnTo>
                <a:lnTo>
                  <a:pt x="2994177" y="2297468"/>
                </a:lnTo>
                <a:lnTo>
                  <a:pt x="2982036" y="2299843"/>
                </a:lnTo>
                <a:lnTo>
                  <a:pt x="2972117" y="2306320"/>
                </a:lnTo>
                <a:lnTo>
                  <a:pt x="2965437" y="2315934"/>
                </a:lnTo>
                <a:lnTo>
                  <a:pt x="2962986" y="2327694"/>
                </a:lnTo>
                <a:lnTo>
                  <a:pt x="2965437" y="2339467"/>
                </a:lnTo>
                <a:lnTo>
                  <a:pt x="2972117" y="2349081"/>
                </a:lnTo>
                <a:lnTo>
                  <a:pt x="2982036" y="2355558"/>
                </a:lnTo>
                <a:lnTo>
                  <a:pt x="2994177" y="2357920"/>
                </a:lnTo>
                <a:lnTo>
                  <a:pt x="3006306" y="2355558"/>
                </a:lnTo>
                <a:lnTo>
                  <a:pt x="3016224" y="2349081"/>
                </a:lnTo>
                <a:lnTo>
                  <a:pt x="3022904" y="2339467"/>
                </a:lnTo>
                <a:lnTo>
                  <a:pt x="3025368" y="2327694"/>
                </a:lnTo>
                <a:close/>
              </a:path>
              <a:path w="3619500" h="2791460">
                <a:moveTo>
                  <a:pt x="3025368" y="2042668"/>
                </a:moveTo>
                <a:lnTo>
                  <a:pt x="3022904" y="2030907"/>
                </a:lnTo>
                <a:lnTo>
                  <a:pt x="3016224" y="2021306"/>
                </a:lnTo>
                <a:lnTo>
                  <a:pt x="3006306" y="2014829"/>
                </a:lnTo>
                <a:lnTo>
                  <a:pt x="2994177" y="2012442"/>
                </a:lnTo>
                <a:lnTo>
                  <a:pt x="2982036" y="2014829"/>
                </a:lnTo>
                <a:lnTo>
                  <a:pt x="2972117" y="2021306"/>
                </a:lnTo>
                <a:lnTo>
                  <a:pt x="2965437" y="2030907"/>
                </a:lnTo>
                <a:lnTo>
                  <a:pt x="2962986" y="2042668"/>
                </a:lnTo>
                <a:lnTo>
                  <a:pt x="2965437" y="2054440"/>
                </a:lnTo>
                <a:lnTo>
                  <a:pt x="2972117" y="2064054"/>
                </a:lnTo>
                <a:lnTo>
                  <a:pt x="2982036" y="2070531"/>
                </a:lnTo>
                <a:lnTo>
                  <a:pt x="2994177" y="2072906"/>
                </a:lnTo>
                <a:lnTo>
                  <a:pt x="3006306" y="2070531"/>
                </a:lnTo>
                <a:lnTo>
                  <a:pt x="3016224" y="2064054"/>
                </a:lnTo>
                <a:lnTo>
                  <a:pt x="3022904" y="2054440"/>
                </a:lnTo>
                <a:lnTo>
                  <a:pt x="3025368" y="2042668"/>
                </a:lnTo>
                <a:close/>
              </a:path>
              <a:path w="3619500" h="2791460">
                <a:moveTo>
                  <a:pt x="3026460" y="1757654"/>
                </a:moveTo>
                <a:lnTo>
                  <a:pt x="3023959" y="1746453"/>
                </a:lnTo>
                <a:lnTo>
                  <a:pt x="3016453" y="1736051"/>
                </a:lnTo>
                <a:lnTo>
                  <a:pt x="3005721" y="1728774"/>
                </a:lnTo>
                <a:lnTo>
                  <a:pt x="2994164" y="1726336"/>
                </a:lnTo>
                <a:lnTo>
                  <a:pt x="2982607" y="1728774"/>
                </a:lnTo>
                <a:lnTo>
                  <a:pt x="2971901" y="1736051"/>
                </a:lnTo>
                <a:lnTo>
                  <a:pt x="2964370" y="1744637"/>
                </a:lnTo>
                <a:lnTo>
                  <a:pt x="2961868" y="1756029"/>
                </a:lnTo>
                <a:lnTo>
                  <a:pt x="2964370" y="1768246"/>
                </a:lnTo>
                <a:lnTo>
                  <a:pt x="2971901" y="1779244"/>
                </a:lnTo>
                <a:lnTo>
                  <a:pt x="2982607" y="1786534"/>
                </a:lnTo>
                <a:lnTo>
                  <a:pt x="2994164" y="1788960"/>
                </a:lnTo>
                <a:lnTo>
                  <a:pt x="3005721" y="1786534"/>
                </a:lnTo>
                <a:lnTo>
                  <a:pt x="3016453" y="1779244"/>
                </a:lnTo>
                <a:lnTo>
                  <a:pt x="3023959" y="1768856"/>
                </a:lnTo>
                <a:lnTo>
                  <a:pt x="3026460" y="1757654"/>
                </a:lnTo>
                <a:close/>
              </a:path>
              <a:path w="3619500" h="2791460">
                <a:moveTo>
                  <a:pt x="3173514" y="2759545"/>
                </a:moveTo>
                <a:lnTo>
                  <a:pt x="3170999" y="2748356"/>
                </a:lnTo>
                <a:lnTo>
                  <a:pt x="3163493" y="2737955"/>
                </a:lnTo>
                <a:lnTo>
                  <a:pt x="3152762" y="2730677"/>
                </a:lnTo>
                <a:lnTo>
                  <a:pt x="3141205" y="2728239"/>
                </a:lnTo>
                <a:lnTo>
                  <a:pt x="3129648" y="2730677"/>
                </a:lnTo>
                <a:lnTo>
                  <a:pt x="3118929" y="2737955"/>
                </a:lnTo>
                <a:lnTo>
                  <a:pt x="3111411" y="2748356"/>
                </a:lnTo>
                <a:lnTo>
                  <a:pt x="3108909" y="2759545"/>
                </a:lnTo>
                <a:lnTo>
                  <a:pt x="3111411" y="2770746"/>
                </a:lnTo>
                <a:lnTo>
                  <a:pt x="3118929" y="2781135"/>
                </a:lnTo>
                <a:lnTo>
                  <a:pt x="3129648" y="2788424"/>
                </a:lnTo>
                <a:lnTo>
                  <a:pt x="3141205" y="2790850"/>
                </a:lnTo>
                <a:lnTo>
                  <a:pt x="3152762" y="2788424"/>
                </a:lnTo>
                <a:lnTo>
                  <a:pt x="3163493" y="2781135"/>
                </a:lnTo>
                <a:lnTo>
                  <a:pt x="3170999" y="2770746"/>
                </a:lnTo>
                <a:lnTo>
                  <a:pt x="3173514" y="2759545"/>
                </a:lnTo>
                <a:close/>
              </a:path>
              <a:path w="3619500" h="2791460">
                <a:moveTo>
                  <a:pt x="3173514" y="2474531"/>
                </a:moveTo>
                <a:lnTo>
                  <a:pt x="3170999" y="2463330"/>
                </a:lnTo>
                <a:lnTo>
                  <a:pt x="3163493" y="2452928"/>
                </a:lnTo>
                <a:lnTo>
                  <a:pt x="3152762" y="2445651"/>
                </a:lnTo>
                <a:lnTo>
                  <a:pt x="3141205" y="2443213"/>
                </a:lnTo>
                <a:lnTo>
                  <a:pt x="3129648" y="2445651"/>
                </a:lnTo>
                <a:lnTo>
                  <a:pt x="3118929" y="2452928"/>
                </a:lnTo>
                <a:lnTo>
                  <a:pt x="3111411" y="2461501"/>
                </a:lnTo>
                <a:lnTo>
                  <a:pt x="3108909" y="2472906"/>
                </a:lnTo>
                <a:lnTo>
                  <a:pt x="3111411" y="2485123"/>
                </a:lnTo>
                <a:lnTo>
                  <a:pt x="3118929" y="2496121"/>
                </a:lnTo>
                <a:lnTo>
                  <a:pt x="3129648" y="2503411"/>
                </a:lnTo>
                <a:lnTo>
                  <a:pt x="3141205" y="2505837"/>
                </a:lnTo>
                <a:lnTo>
                  <a:pt x="3152762" y="2503411"/>
                </a:lnTo>
                <a:lnTo>
                  <a:pt x="3163493" y="2496121"/>
                </a:lnTo>
                <a:lnTo>
                  <a:pt x="3170999" y="2485733"/>
                </a:lnTo>
                <a:lnTo>
                  <a:pt x="3173514" y="2474531"/>
                </a:lnTo>
                <a:close/>
              </a:path>
              <a:path w="3619500" h="2791460">
                <a:moveTo>
                  <a:pt x="3173514" y="2185187"/>
                </a:moveTo>
                <a:lnTo>
                  <a:pt x="3170999" y="2173998"/>
                </a:lnTo>
                <a:lnTo>
                  <a:pt x="3163493" y="2163597"/>
                </a:lnTo>
                <a:lnTo>
                  <a:pt x="3152762" y="2156307"/>
                </a:lnTo>
                <a:lnTo>
                  <a:pt x="3141205" y="2153882"/>
                </a:lnTo>
                <a:lnTo>
                  <a:pt x="3129648" y="2156307"/>
                </a:lnTo>
                <a:lnTo>
                  <a:pt x="3118929" y="2163597"/>
                </a:lnTo>
                <a:lnTo>
                  <a:pt x="3111411" y="2173998"/>
                </a:lnTo>
                <a:lnTo>
                  <a:pt x="3108909" y="2185187"/>
                </a:lnTo>
                <a:lnTo>
                  <a:pt x="3111411" y="2196388"/>
                </a:lnTo>
                <a:lnTo>
                  <a:pt x="3118929" y="2206777"/>
                </a:lnTo>
                <a:lnTo>
                  <a:pt x="3129648" y="2214067"/>
                </a:lnTo>
                <a:lnTo>
                  <a:pt x="3141205" y="2216493"/>
                </a:lnTo>
                <a:lnTo>
                  <a:pt x="3152762" y="2214067"/>
                </a:lnTo>
                <a:lnTo>
                  <a:pt x="3163493" y="2206777"/>
                </a:lnTo>
                <a:lnTo>
                  <a:pt x="3170999" y="2196388"/>
                </a:lnTo>
                <a:lnTo>
                  <a:pt x="3173514" y="2185187"/>
                </a:lnTo>
                <a:close/>
              </a:path>
              <a:path w="3619500" h="2791460">
                <a:moveTo>
                  <a:pt x="3173514" y="1900161"/>
                </a:moveTo>
                <a:lnTo>
                  <a:pt x="3170999" y="1888972"/>
                </a:lnTo>
                <a:lnTo>
                  <a:pt x="3163493" y="1878571"/>
                </a:lnTo>
                <a:lnTo>
                  <a:pt x="3152762" y="1871294"/>
                </a:lnTo>
                <a:lnTo>
                  <a:pt x="3141205" y="1868855"/>
                </a:lnTo>
                <a:lnTo>
                  <a:pt x="3129648" y="1871294"/>
                </a:lnTo>
                <a:lnTo>
                  <a:pt x="3118929" y="1878571"/>
                </a:lnTo>
                <a:lnTo>
                  <a:pt x="3111411" y="1887143"/>
                </a:lnTo>
                <a:lnTo>
                  <a:pt x="3108909" y="1898548"/>
                </a:lnTo>
                <a:lnTo>
                  <a:pt x="3111411" y="1910765"/>
                </a:lnTo>
                <a:lnTo>
                  <a:pt x="3118929" y="1921751"/>
                </a:lnTo>
                <a:lnTo>
                  <a:pt x="3129648" y="1929041"/>
                </a:lnTo>
                <a:lnTo>
                  <a:pt x="3141205" y="1931466"/>
                </a:lnTo>
                <a:lnTo>
                  <a:pt x="3152762" y="1929041"/>
                </a:lnTo>
                <a:lnTo>
                  <a:pt x="3163493" y="1921751"/>
                </a:lnTo>
                <a:lnTo>
                  <a:pt x="3170999" y="1911362"/>
                </a:lnTo>
                <a:lnTo>
                  <a:pt x="3173514" y="1900161"/>
                </a:lnTo>
                <a:close/>
              </a:path>
              <a:path w="3619500" h="2791460">
                <a:moveTo>
                  <a:pt x="3319437" y="2617038"/>
                </a:moveTo>
                <a:lnTo>
                  <a:pt x="3316973" y="2605278"/>
                </a:lnTo>
                <a:lnTo>
                  <a:pt x="3310293" y="2595664"/>
                </a:lnTo>
                <a:lnTo>
                  <a:pt x="3300374" y="2589187"/>
                </a:lnTo>
                <a:lnTo>
                  <a:pt x="3288246" y="2586812"/>
                </a:lnTo>
                <a:lnTo>
                  <a:pt x="3276104" y="2589187"/>
                </a:lnTo>
                <a:lnTo>
                  <a:pt x="3266186" y="2595664"/>
                </a:lnTo>
                <a:lnTo>
                  <a:pt x="3259505" y="2605278"/>
                </a:lnTo>
                <a:lnTo>
                  <a:pt x="3257054" y="2617038"/>
                </a:lnTo>
                <a:lnTo>
                  <a:pt x="3259505" y="2628811"/>
                </a:lnTo>
                <a:lnTo>
                  <a:pt x="3266186" y="2638425"/>
                </a:lnTo>
                <a:lnTo>
                  <a:pt x="3276104" y="2644902"/>
                </a:lnTo>
                <a:lnTo>
                  <a:pt x="3288246" y="2647264"/>
                </a:lnTo>
                <a:lnTo>
                  <a:pt x="3300374" y="2644902"/>
                </a:lnTo>
                <a:lnTo>
                  <a:pt x="3310293" y="2638425"/>
                </a:lnTo>
                <a:lnTo>
                  <a:pt x="3316973" y="2628811"/>
                </a:lnTo>
                <a:lnTo>
                  <a:pt x="3319437" y="2617038"/>
                </a:lnTo>
                <a:close/>
              </a:path>
              <a:path w="3619500" h="2791460">
                <a:moveTo>
                  <a:pt x="3319437" y="2327694"/>
                </a:moveTo>
                <a:lnTo>
                  <a:pt x="3316973" y="2315934"/>
                </a:lnTo>
                <a:lnTo>
                  <a:pt x="3310293" y="2306320"/>
                </a:lnTo>
                <a:lnTo>
                  <a:pt x="3300374" y="2299843"/>
                </a:lnTo>
                <a:lnTo>
                  <a:pt x="3288246" y="2297468"/>
                </a:lnTo>
                <a:lnTo>
                  <a:pt x="3276104" y="2299843"/>
                </a:lnTo>
                <a:lnTo>
                  <a:pt x="3266186" y="2306320"/>
                </a:lnTo>
                <a:lnTo>
                  <a:pt x="3259505" y="2315934"/>
                </a:lnTo>
                <a:lnTo>
                  <a:pt x="3257054" y="2327694"/>
                </a:lnTo>
                <a:lnTo>
                  <a:pt x="3259505" y="2339467"/>
                </a:lnTo>
                <a:lnTo>
                  <a:pt x="3266186" y="2349081"/>
                </a:lnTo>
                <a:lnTo>
                  <a:pt x="3276104" y="2355558"/>
                </a:lnTo>
                <a:lnTo>
                  <a:pt x="3288246" y="2357920"/>
                </a:lnTo>
                <a:lnTo>
                  <a:pt x="3300374" y="2355558"/>
                </a:lnTo>
                <a:lnTo>
                  <a:pt x="3310293" y="2349081"/>
                </a:lnTo>
                <a:lnTo>
                  <a:pt x="3316973" y="2339467"/>
                </a:lnTo>
                <a:lnTo>
                  <a:pt x="3319437" y="2327694"/>
                </a:lnTo>
                <a:close/>
              </a:path>
              <a:path w="3619500" h="2791460">
                <a:moveTo>
                  <a:pt x="3319437" y="2042668"/>
                </a:moveTo>
                <a:lnTo>
                  <a:pt x="3316973" y="2030907"/>
                </a:lnTo>
                <a:lnTo>
                  <a:pt x="3310293" y="2021306"/>
                </a:lnTo>
                <a:lnTo>
                  <a:pt x="3300374" y="2014829"/>
                </a:lnTo>
                <a:lnTo>
                  <a:pt x="3288246" y="2012442"/>
                </a:lnTo>
                <a:lnTo>
                  <a:pt x="3276104" y="2014829"/>
                </a:lnTo>
                <a:lnTo>
                  <a:pt x="3266186" y="2021306"/>
                </a:lnTo>
                <a:lnTo>
                  <a:pt x="3259505" y="2030907"/>
                </a:lnTo>
                <a:lnTo>
                  <a:pt x="3257054" y="2042668"/>
                </a:lnTo>
                <a:lnTo>
                  <a:pt x="3259505" y="2054440"/>
                </a:lnTo>
                <a:lnTo>
                  <a:pt x="3266186" y="2064054"/>
                </a:lnTo>
                <a:lnTo>
                  <a:pt x="3276104" y="2070531"/>
                </a:lnTo>
                <a:lnTo>
                  <a:pt x="3288246" y="2072906"/>
                </a:lnTo>
                <a:lnTo>
                  <a:pt x="3300374" y="2070531"/>
                </a:lnTo>
                <a:lnTo>
                  <a:pt x="3310293" y="2064054"/>
                </a:lnTo>
                <a:lnTo>
                  <a:pt x="3316973" y="2054440"/>
                </a:lnTo>
                <a:lnTo>
                  <a:pt x="3319437" y="2042668"/>
                </a:lnTo>
                <a:close/>
              </a:path>
              <a:path w="3619500" h="2791460">
                <a:moveTo>
                  <a:pt x="3470922" y="2474518"/>
                </a:moveTo>
                <a:lnTo>
                  <a:pt x="3468471" y="2462758"/>
                </a:lnTo>
                <a:lnTo>
                  <a:pt x="3461778" y="2453157"/>
                </a:lnTo>
                <a:lnTo>
                  <a:pt x="3451872" y="2446680"/>
                </a:lnTo>
                <a:lnTo>
                  <a:pt x="3439731" y="2444292"/>
                </a:lnTo>
                <a:lnTo>
                  <a:pt x="3427590" y="2446680"/>
                </a:lnTo>
                <a:lnTo>
                  <a:pt x="3417684" y="2453157"/>
                </a:lnTo>
                <a:lnTo>
                  <a:pt x="3410991" y="2462758"/>
                </a:lnTo>
                <a:lnTo>
                  <a:pt x="3408553" y="2474518"/>
                </a:lnTo>
                <a:lnTo>
                  <a:pt x="3410991" y="2486291"/>
                </a:lnTo>
                <a:lnTo>
                  <a:pt x="3417684" y="2495905"/>
                </a:lnTo>
                <a:lnTo>
                  <a:pt x="3427590" y="2502382"/>
                </a:lnTo>
                <a:lnTo>
                  <a:pt x="3439731" y="2504757"/>
                </a:lnTo>
                <a:lnTo>
                  <a:pt x="3451872" y="2502382"/>
                </a:lnTo>
                <a:lnTo>
                  <a:pt x="3461778" y="2495905"/>
                </a:lnTo>
                <a:lnTo>
                  <a:pt x="3468471" y="2486291"/>
                </a:lnTo>
                <a:lnTo>
                  <a:pt x="3470922" y="2474518"/>
                </a:lnTo>
                <a:close/>
              </a:path>
              <a:path w="3619500" h="2791460">
                <a:moveTo>
                  <a:pt x="3470922" y="2185187"/>
                </a:moveTo>
                <a:lnTo>
                  <a:pt x="3468471" y="2173427"/>
                </a:lnTo>
                <a:lnTo>
                  <a:pt x="3461778" y="2163813"/>
                </a:lnTo>
                <a:lnTo>
                  <a:pt x="3451872" y="2157336"/>
                </a:lnTo>
                <a:lnTo>
                  <a:pt x="3439731" y="2154961"/>
                </a:lnTo>
                <a:lnTo>
                  <a:pt x="3427590" y="2157336"/>
                </a:lnTo>
                <a:lnTo>
                  <a:pt x="3417684" y="2163813"/>
                </a:lnTo>
                <a:lnTo>
                  <a:pt x="3410991" y="2173427"/>
                </a:lnTo>
                <a:lnTo>
                  <a:pt x="3408553" y="2185187"/>
                </a:lnTo>
                <a:lnTo>
                  <a:pt x="3410991" y="2196960"/>
                </a:lnTo>
                <a:lnTo>
                  <a:pt x="3417684" y="2206574"/>
                </a:lnTo>
                <a:lnTo>
                  <a:pt x="3427590" y="2213051"/>
                </a:lnTo>
                <a:lnTo>
                  <a:pt x="3439731" y="2215413"/>
                </a:lnTo>
                <a:lnTo>
                  <a:pt x="3451872" y="2213051"/>
                </a:lnTo>
                <a:lnTo>
                  <a:pt x="3461778" y="2206574"/>
                </a:lnTo>
                <a:lnTo>
                  <a:pt x="3468471" y="2196960"/>
                </a:lnTo>
                <a:lnTo>
                  <a:pt x="3470922" y="2185187"/>
                </a:lnTo>
                <a:close/>
              </a:path>
              <a:path w="3619500" h="2791460">
                <a:moveTo>
                  <a:pt x="3619055" y="2332024"/>
                </a:moveTo>
                <a:lnTo>
                  <a:pt x="3616553" y="2320823"/>
                </a:lnTo>
                <a:lnTo>
                  <a:pt x="3609048" y="2310422"/>
                </a:lnTo>
                <a:lnTo>
                  <a:pt x="3598316" y="2303145"/>
                </a:lnTo>
                <a:lnTo>
                  <a:pt x="3586759" y="2300706"/>
                </a:lnTo>
                <a:lnTo>
                  <a:pt x="3575202" y="2303145"/>
                </a:lnTo>
                <a:lnTo>
                  <a:pt x="3564496" y="2310422"/>
                </a:lnTo>
                <a:lnTo>
                  <a:pt x="3556965" y="2318994"/>
                </a:lnTo>
                <a:lnTo>
                  <a:pt x="3554463" y="2330399"/>
                </a:lnTo>
                <a:lnTo>
                  <a:pt x="3556965" y="2342616"/>
                </a:lnTo>
                <a:lnTo>
                  <a:pt x="3564496" y="2353614"/>
                </a:lnTo>
                <a:lnTo>
                  <a:pt x="3575202" y="2360904"/>
                </a:lnTo>
                <a:lnTo>
                  <a:pt x="3586759" y="2363330"/>
                </a:lnTo>
                <a:lnTo>
                  <a:pt x="3598316" y="2360904"/>
                </a:lnTo>
                <a:lnTo>
                  <a:pt x="3609048" y="2353614"/>
                </a:lnTo>
                <a:lnTo>
                  <a:pt x="3616553" y="2343226"/>
                </a:lnTo>
                <a:lnTo>
                  <a:pt x="3619055" y="2332024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0833" y="77393"/>
            <a:ext cx="3620770" cy="3223260"/>
          </a:xfrm>
          <a:custGeom>
            <a:avLst/>
            <a:gdLst/>
            <a:ahLst/>
            <a:cxnLst/>
            <a:rect l="l" t="t" r="r" b="b"/>
            <a:pathLst>
              <a:path w="3620770" h="3223260">
                <a:moveTo>
                  <a:pt x="61264" y="320649"/>
                </a:moveTo>
                <a:lnTo>
                  <a:pt x="58762" y="309460"/>
                </a:lnTo>
                <a:lnTo>
                  <a:pt x="51244" y="299059"/>
                </a:lnTo>
                <a:lnTo>
                  <a:pt x="40525" y="291769"/>
                </a:lnTo>
                <a:lnTo>
                  <a:pt x="28968" y="289344"/>
                </a:lnTo>
                <a:lnTo>
                  <a:pt x="17411" y="291769"/>
                </a:lnTo>
                <a:lnTo>
                  <a:pt x="6692" y="299059"/>
                </a:lnTo>
                <a:lnTo>
                  <a:pt x="1676" y="307632"/>
                </a:lnTo>
                <a:lnTo>
                  <a:pt x="0" y="319036"/>
                </a:lnTo>
                <a:lnTo>
                  <a:pt x="1676" y="331254"/>
                </a:lnTo>
                <a:lnTo>
                  <a:pt x="6692" y="342239"/>
                </a:lnTo>
                <a:lnTo>
                  <a:pt x="17411" y="349529"/>
                </a:lnTo>
                <a:lnTo>
                  <a:pt x="28968" y="351955"/>
                </a:lnTo>
                <a:lnTo>
                  <a:pt x="40525" y="349529"/>
                </a:lnTo>
                <a:lnTo>
                  <a:pt x="51244" y="342239"/>
                </a:lnTo>
                <a:lnTo>
                  <a:pt x="58762" y="331851"/>
                </a:lnTo>
                <a:lnTo>
                  <a:pt x="61264" y="320649"/>
                </a:lnTo>
                <a:close/>
              </a:path>
              <a:path w="3620770" h="3223260">
                <a:moveTo>
                  <a:pt x="61264" y="31305"/>
                </a:moveTo>
                <a:lnTo>
                  <a:pt x="58762" y="20116"/>
                </a:lnTo>
                <a:lnTo>
                  <a:pt x="51244" y="9715"/>
                </a:lnTo>
                <a:lnTo>
                  <a:pt x="40525" y="2425"/>
                </a:lnTo>
                <a:lnTo>
                  <a:pt x="28968" y="0"/>
                </a:lnTo>
                <a:lnTo>
                  <a:pt x="17411" y="2425"/>
                </a:lnTo>
                <a:lnTo>
                  <a:pt x="6692" y="9715"/>
                </a:lnTo>
                <a:lnTo>
                  <a:pt x="1676" y="20713"/>
                </a:lnTo>
                <a:lnTo>
                  <a:pt x="0" y="32931"/>
                </a:lnTo>
                <a:lnTo>
                  <a:pt x="1676" y="44335"/>
                </a:lnTo>
                <a:lnTo>
                  <a:pt x="6692" y="52895"/>
                </a:lnTo>
                <a:lnTo>
                  <a:pt x="17411" y="60185"/>
                </a:lnTo>
                <a:lnTo>
                  <a:pt x="28968" y="62611"/>
                </a:lnTo>
                <a:lnTo>
                  <a:pt x="40525" y="60185"/>
                </a:lnTo>
                <a:lnTo>
                  <a:pt x="51244" y="52895"/>
                </a:lnTo>
                <a:lnTo>
                  <a:pt x="58762" y="42506"/>
                </a:lnTo>
                <a:lnTo>
                  <a:pt x="61264" y="31305"/>
                </a:lnTo>
                <a:close/>
              </a:path>
              <a:path w="3620770" h="3223260">
                <a:moveTo>
                  <a:pt x="211645" y="463156"/>
                </a:moveTo>
                <a:lnTo>
                  <a:pt x="209194" y="451396"/>
                </a:lnTo>
                <a:lnTo>
                  <a:pt x="202514" y="441782"/>
                </a:lnTo>
                <a:lnTo>
                  <a:pt x="192595" y="435305"/>
                </a:lnTo>
                <a:lnTo>
                  <a:pt x="180454" y="432930"/>
                </a:lnTo>
                <a:lnTo>
                  <a:pt x="168313" y="435305"/>
                </a:lnTo>
                <a:lnTo>
                  <a:pt x="158407" y="441782"/>
                </a:lnTo>
                <a:lnTo>
                  <a:pt x="151714" y="451396"/>
                </a:lnTo>
                <a:lnTo>
                  <a:pt x="149263" y="463156"/>
                </a:lnTo>
                <a:lnTo>
                  <a:pt x="151714" y="474929"/>
                </a:lnTo>
                <a:lnTo>
                  <a:pt x="158407" y="484543"/>
                </a:lnTo>
                <a:lnTo>
                  <a:pt x="168313" y="491020"/>
                </a:lnTo>
                <a:lnTo>
                  <a:pt x="180454" y="493382"/>
                </a:lnTo>
                <a:lnTo>
                  <a:pt x="192595" y="491020"/>
                </a:lnTo>
                <a:lnTo>
                  <a:pt x="202514" y="484543"/>
                </a:lnTo>
                <a:lnTo>
                  <a:pt x="209194" y="474929"/>
                </a:lnTo>
                <a:lnTo>
                  <a:pt x="211645" y="463156"/>
                </a:lnTo>
                <a:close/>
              </a:path>
              <a:path w="3620770" h="3223260">
                <a:moveTo>
                  <a:pt x="211645" y="178130"/>
                </a:moveTo>
                <a:lnTo>
                  <a:pt x="209194" y="166370"/>
                </a:lnTo>
                <a:lnTo>
                  <a:pt x="202514" y="156768"/>
                </a:lnTo>
                <a:lnTo>
                  <a:pt x="192595" y="150291"/>
                </a:lnTo>
                <a:lnTo>
                  <a:pt x="180454" y="147904"/>
                </a:lnTo>
                <a:lnTo>
                  <a:pt x="168313" y="150291"/>
                </a:lnTo>
                <a:lnTo>
                  <a:pt x="158407" y="156768"/>
                </a:lnTo>
                <a:lnTo>
                  <a:pt x="151714" y="166370"/>
                </a:lnTo>
                <a:lnTo>
                  <a:pt x="149263" y="178130"/>
                </a:lnTo>
                <a:lnTo>
                  <a:pt x="151714" y="189903"/>
                </a:lnTo>
                <a:lnTo>
                  <a:pt x="158407" y="199517"/>
                </a:lnTo>
                <a:lnTo>
                  <a:pt x="168313" y="205994"/>
                </a:lnTo>
                <a:lnTo>
                  <a:pt x="180454" y="208356"/>
                </a:lnTo>
                <a:lnTo>
                  <a:pt x="192595" y="205994"/>
                </a:lnTo>
                <a:lnTo>
                  <a:pt x="202514" y="199517"/>
                </a:lnTo>
                <a:lnTo>
                  <a:pt x="209194" y="189903"/>
                </a:lnTo>
                <a:lnTo>
                  <a:pt x="211645" y="178130"/>
                </a:lnTo>
                <a:close/>
              </a:path>
              <a:path w="3620770" h="3223260">
                <a:moveTo>
                  <a:pt x="358686" y="605663"/>
                </a:moveTo>
                <a:lnTo>
                  <a:pt x="356235" y="593902"/>
                </a:lnTo>
                <a:lnTo>
                  <a:pt x="349554" y="584301"/>
                </a:lnTo>
                <a:lnTo>
                  <a:pt x="339636" y="577824"/>
                </a:lnTo>
                <a:lnTo>
                  <a:pt x="327494" y="575437"/>
                </a:lnTo>
                <a:lnTo>
                  <a:pt x="315353" y="577824"/>
                </a:lnTo>
                <a:lnTo>
                  <a:pt x="305435" y="584301"/>
                </a:lnTo>
                <a:lnTo>
                  <a:pt x="298754" y="593902"/>
                </a:lnTo>
                <a:lnTo>
                  <a:pt x="296303" y="605663"/>
                </a:lnTo>
                <a:lnTo>
                  <a:pt x="298754" y="617435"/>
                </a:lnTo>
                <a:lnTo>
                  <a:pt x="305435" y="627049"/>
                </a:lnTo>
                <a:lnTo>
                  <a:pt x="315353" y="633526"/>
                </a:lnTo>
                <a:lnTo>
                  <a:pt x="327494" y="635901"/>
                </a:lnTo>
                <a:lnTo>
                  <a:pt x="339636" y="633526"/>
                </a:lnTo>
                <a:lnTo>
                  <a:pt x="349554" y="627049"/>
                </a:lnTo>
                <a:lnTo>
                  <a:pt x="356235" y="617435"/>
                </a:lnTo>
                <a:lnTo>
                  <a:pt x="358686" y="605663"/>
                </a:lnTo>
                <a:close/>
              </a:path>
              <a:path w="3620770" h="3223260">
                <a:moveTo>
                  <a:pt x="358686" y="320649"/>
                </a:moveTo>
                <a:lnTo>
                  <a:pt x="356235" y="308889"/>
                </a:lnTo>
                <a:lnTo>
                  <a:pt x="349554" y="299275"/>
                </a:lnTo>
                <a:lnTo>
                  <a:pt x="339636" y="292798"/>
                </a:lnTo>
                <a:lnTo>
                  <a:pt x="327494" y="290410"/>
                </a:lnTo>
                <a:lnTo>
                  <a:pt x="315353" y="292798"/>
                </a:lnTo>
                <a:lnTo>
                  <a:pt x="305435" y="299275"/>
                </a:lnTo>
                <a:lnTo>
                  <a:pt x="298754" y="308889"/>
                </a:lnTo>
                <a:lnTo>
                  <a:pt x="296303" y="320649"/>
                </a:lnTo>
                <a:lnTo>
                  <a:pt x="298754" y="332422"/>
                </a:lnTo>
                <a:lnTo>
                  <a:pt x="305435" y="342023"/>
                </a:lnTo>
                <a:lnTo>
                  <a:pt x="315353" y="348500"/>
                </a:lnTo>
                <a:lnTo>
                  <a:pt x="327494" y="350875"/>
                </a:lnTo>
                <a:lnTo>
                  <a:pt x="339636" y="348500"/>
                </a:lnTo>
                <a:lnTo>
                  <a:pt x="349554" y="342023"/>
                </a:lnTo>
                <a:lnTo>
                  <a:pt x="356235" y="332422"/>
                </a:lnTo>
                <a:lnTo>
                  <a:pt x="358686" y="320649"/>
                </a:lnTo>
                <a:close/>
              </a:path>
              <a:path w="3620770" h="3223260">
                <a:moveTo>
                  <a:pt x="358686" y="31305"/>
                </a:moveTo>
                <a:lnTo>
                  <a:pt x="356235" y="19545"/>
                </a:lnTo>
                <a:lnTo>
                  <a:pt x="349554" y="9931"/>
                </a:lnTo>
                <a:lnTo>
                  <a:pt x="339636" y="3454"/>
                </a:lnTo>
                <a:lnTo>
                  <a:pt x="327494" y="1066"/>
                </a:lnTo>
                <a:lnTo>
                  <a:pt x="315353" y="3454"/>
                </a:lnTo>
                <a:lnTo>
                  <a:pt x="305435" y="9931"/>
                </a:lnTo>
                <a:lnTo>
                  <a:pt x="298754" y="19545"/>
                </a:lnTo>
                <a:lnTo>
                  <a:pt x="296303" y="31305"/>
                </a:lnTo>
                <a:lnTo>
                  <a:pt x="298754" y="43078"/>
                </a:lnTo>
                <a:lnTo>
                  <a:pt x="305435" y="52679"/>
                </a:lnTo>
                <a:lnTo>
                  <a:pt x="315353" y="59156"/>
                </a:lnTo>
                <a:lnTo>
                  <a:pt x="327494" y="61531"/>
                </a:lnTo>
                <a:lnTo>
                  <a:pt x="339636" y="59156"/>
                </a:lnTo>
                <a:lnTo>
                  <a:pt x="349554" y="52679"/>
                </a:lnTo>
                <a:lnTo>
                  <a:pt x="356235" y="43078"/>
                </a:lnTo>
                <a:lnTo>
                  <a:pt x="358686" y="31305"/>
                </a:lnTo>
                <a:close/>
              </a:path>
              <a:path w="3620770" h="3223260">
                <a:moveTo>
                  <a:pt x="506831" y="752500"/>
                </a:moveTo>
                <a:lnTo>
                  <a:pt x="504317" y="741311"/>
                </a:lnTo>
                <a:lnTo>
                  <a:pt x="496811" y="730910"/>
                </a:lnTo>
                <a:lnTo>
                  <a:pt x="486079" y="723633"/>
                </a:lnTo>
                <a:lnTo>
                  <a:pt x="474522" y="721194"/>
                </a:lnTo>
                <a:lnTo>
                  <a:pt x="462965" y="723633"/>
                </a:lnTo>
                <a:lnTo>
                  <a:pt x="452247" y="730910"/>
                </a:lnTo>
                <a:lnTo>
                  <a:pt x="444728" y="739482"/>
                </a:lnTo>
                <a:lnTo>
                  <a:pt x="442226" y="750887"/>
                </a:lnTo>
                <a:lnTo>
                  <a:pt x="444728" y="763104"/>
                </a:lnTo>
                <a:lnTo>
                  <a:pt x="452247" y="774090"/>
                </a:lnTo>
                <a:lnTo>
                  <a:pt x="462965" y="781380"/>
                </a:lnTo>
                <a:lnTo>
                  <a:pt x="474522" y="783805"/>
                </a:lnTo>
                <a:lnTo>
                  <a:pt x="486079" y="781380"/>
                </a:lnTo>
                <a:lnTo>
                  <a:pt x="496811" y="774090"/>
                </a:lnTo>
                <a:lnTo>
                  <a:pt x="504317" y="763701"/>
                </a:lnTo>
                <a:lnTo>
                  <a:pt x="506831" y="752500"/>
                </a:lnTo>
                <a:close/>
              </a:path>
              <a:path w="3620770" h="3223260">
                <a:moveTo>
                  <a:pt x="506831" y="463156"/>
                </a:moveTo>
                <a:lnTo>
                  <a:pt x="504317" y="451967"/>
                </a:lnTo>
                <a:lnTo>
                  <a:pt x="496811" y="441566"/>
                </a:lnTo>
                <a:lnTo>
                  <a:pt x="486079" y="434289"/>
                </a:lnTo>
                <a:lnTo>
                  <a:pt x="474522" y="431863"/>
                </a:lnTo>
                <a:lnTo>
                  <a:pt x="462965" y="434289"/>
                </a:lnTo>
                <a:lnTo>
                  <a:pt x="452247" y="441566"/>
                </a:lnTo>
                <a:lnTo>
                  <a:pt x="444728" y="451967"/>
                </a:lnTo>
                <a:lnTo>
                  <a:pt x="442226" y="463169"/>
                </a:lnTo>
                <a:lnTo>
                  <a:pt x="444728" y="474357"/>
                </a:lnTo>
                <a:lnTo>
                  <a:pt x="452247" y="484746"/>
                </a:lnTo>
                <a:lnTo>
                  <a:pt x="462965" y="492036"/>
                </a:lnTo>
                <a:lnTo>
                  <a:pt x="474522" y="494461"/>
                </a:lnTo>
                <a:lnTo>
                  <a:pt x="486079" y="492036"/>
                </a:lnTo>
                <a:lnTo>
                  <a:pt x="496811" y="484746"/>
                </a:lnTo>
                <a:lnTo>
                  <a:pt x="504317" y="474357"/>
                </a:lnTo>
                <a:lnTo>
                  <a:pt x="506831" y="463156"/>
                </a:lnTo>
                <a:close/>
              </a:path>
              <a:path w="3620770" h="3223260">
                <a:moveTo>
                  <a:pt x="506831" y="178130"/>
                </a:moveTo>
                <a:lnTo>
                  <a:pt x="504317" y="166941"/>
                </a:lnTo>
                <a:lnTo>
                  <a:pt x="496811" y="156540"/>
                </a:lnTo>
                <a:lnTo>
                  <a:pt x="486079" y="149263"/>
                </a:lnTo>
                <a:lnTo>
                  <a:pt x="474522" y="146824"/>
                </a:lnTo>
                <a:lnTo>
                  <a:pt x="462965" y="149263"/>
                </a:lnTo>
                <a:lnTo>
                  <a:pt x="452247" y="156540"/>
                </a:lnTo>
                <a:lnTo>
                  <a:pt x="444728" y="165112"/>
                </a:lnTo>
                <a:lnTo>
                  <a:pt x="442226" y="176517"/>
                </a:lnTo>
                <a:lnTo>
                  <a:pt x="444728" y="188734"/>
                </a:lnTo>
                <a:lnTo>
                  <a:pt x="452247" y="199720"/>
                </a:lnTo>
                <a:lnTo>
                  <a:pt x="462965" y="207010"/>
                </a:lnTo>
                <a:lnTo>
                  <a:pt x="474522" y="209435"/>
                </a:lnTo>
                <a:lnTo>
                  <a:pt x="486079" y="207010"/>
                </a:lnTo>
                <a:lnTo>
                  <a:pt x="496811" y="199720"/>
                </a:lnTo>
                <a:lnTo>
                  <a:pt x="504317" y="189331"/>
                </a:lnTo>
                <a:lnTo>
                  <a:pt x="506831" y="178130"/>
                </a:lnTo>
                <a:close/>
              </a:path>
              <a:path w="3620770" h="3223260">
                <a:moveTo>
                  <a:pt x="657212" y="895007"/>
                </a:moveTo>
                <a:lnTo>
                  <a:pt x="654761" y="883246"/>
                </a:lnTo>
                <a:lnTo>
                  <a:pt x="648068" y="873633"/>
                </a:lnTo>
                <a:lnTo>
                  <a:pt x="638162" y="867156"/>
                </a:lnTo>
                <a:lnTo>
                  <a:pt x="626021" y="864781"/>
                </a:lnTo>
                <a:lnTo>
                  <a:pt x="613879" y="867156"/>
                </a:lnTo>
                <a:lnTo>
                  <a:pt x="603961" y="873633"/>
                </a:lnTo>
                <a:lnTo>
                  <a:pt x="597281" y="883246"/>
                </a:lnTo>
                <a:lnTo>
                  <a:pt x="594829" y="895007"/>
                </a:lnTo>
                <a:lnTo>
                  <a:pt x="597281" y="906780"/>
                </a:lnTo>
                <a:lnTo>
                  <a:pt x="603961" y="916393"/>
                </a:lnTo>
                <a:lnTo>
                  <a:pt x="613879" y="922870"/>
                </a:lnTo>
                <a:lnTo>
                  <a:pt x="626021" y="925233"/>
                </a:lnTo>
                <a:lnTo>
                  <a:pt x="638162" y="922870"/>
                </a:lnTo>
                <a:lnTo>
                  <a:pt x="648068" y="916393"/>
                </a:lnTo>
                <a:lnTo>
                  <a:pt x="654761" y="906780"/>
                </a:lnTo>
                <a:lnTo>
                  <a:pt x="657212" y="895007"/>
                </a:lnTo>
                <a:close/>
              </a:path>
              <a:path w="3620770" h="3223260">
                <a:moveTo>
                  <a:pt x="657212" y="605663"/>
                </a:moveTo>
                <a:lnTo>
                  <a:pt x="654761" y="593902"/>
                </a:lnTo>
                <a:lnTo>
                  <a:pt x="648068" y="584301"/>
                </a:lnTo>
                <a:lnTo>
                  <a:pt x="638162" y="577824"/>
                </a:lnTo>
                <a:lnTo>
                  <a:pt x="626021" y="575437"/>
                </a:lnTo>
                <a:lnTo>
                  <a:pt x="613879" y="577824"/>
                </a:lnTo>
                <a:lnTo>
                  <a:pt x="603961" y="584301"/>
                </a:lnTo>
                <a:lnTo>
                  <a:pt x="597281" y="593902"/>
                </a:lnTo>
                <a:lnTo>
                  <a:pt x="594829" y="605663"/>
                </a:lnTo>
                <a:lnTo>
                  <a:pt x="597281" y="617435"/>
                </a:lnTo>
                <a:lnTo>
                  <a:pt x="603961" y="627049"/>
                </a:lnTo>
                <a:lnTo>
                  <a:pt x="613879" y="633526"/>
                </a:lnTo>
                <a:lnTo>
                  <a:pt x="626021" y="635901"/>
                </a:lnTo>
                <a:lnTo>
                  <a:pt x="638162" y="633526"/>
                </a:lnTo>
                <a:lnTo>
                  <a:pt x="648068" y="627049"/>
                </a:lnTo>
                <a:lnTo>
                  <a:pt x="654761" y="617435"/>
                </a:lnTo>
                <a:lnTo>
                  <a:pt x="657212" y="605663"/>
                </a:lnTo>
                <a:close/>
              </a:path>
              <a:path w="3620770" h="3223260">
                <a:moveTo>
                  <a:pt x="657212" y="320649"/>
                </a:moveTo>
                <a:lnTo>
                  <a:pt x="654761" y="308889"/>
                </a:lnTo>
                <a:lnTo>
                  <a:pt x="648068" y="299275"/>
                </a:lnTo>
                <a:lnTo>
                  <a:pt x="638162" y="292798"/>
                </a:lnTo>
                <a:lnTo>
                  <a:pt x="626021" y="290410"/>
                </a:lnTo>
                <a:lnTo>
                  <a:pt x="613879" y="292798"/>
                </a:lnTo>
                <a:lnTo>
                  <a:pt x="603961" y="299275"/>
                </a:lnTo>
                <a:lnTo>
                  <a:pt x="597281" y="308889"/>
                </a:lnTo>
                <a:lnTo>
                  <a:pt x="594829" y="320649"/>
                </a:lnTo>
                <a:lnTo>
                  <a:pt x="597281" y="332422"/>
                </a:lnTo>
                <a:lnTo>
                  <a:pt x="603961" y="342023"/>
                </a:lnTo>
                <a:lnTo>
                  <a:pt x="613879" y="348500"/>
                </a:lnTo>
                <a:lnTo>
                  <a:pt x="626021" y="350875"/>
                </a:lnTo>
                <a:lnTo>
                  <a:pt x="638162" y="348500"/>
                </a:lnTo>
                <a:lnTo>
                  <a:pt x="648068" y="342023"/>
                </a:lnTo>
                <a:lnTo>
                  <a:pt x="654761" y="332422"/>
                </a:lnTo>
                <a:lnTo>
                  <a:pt x="657212" y="320649"/>
                </a:lnTo>
                <a:close/>
              </a:path>
              <a:path w="3620770" h="3223260">
                <a:moveTo>
                  <a:pt x="657212" y="31305"/>
                </a:moveTo>
                <a:lnTo>
                  <a:pt x="654761" y="19545"/>
                </a:lnTo>
                <a:lnTo>
                  <a:pt x="648068" y="9931"/>
                </a:lnTo>
                <a:lnTo>
                  <a:pt x="638162" y="3454"/>
                </a:lnTo>
                <a:lnTo>
                  <a:pt x="626021" y="1066"/>
                </a:lnTo>
                <a:lnTo>
                  <a:pt x="613879" y="3454"/>
                </a:lnTo>
                <a:lnTo>
                  <a:pt x="603961" y="9931"/>
                </a:lnTo>
                <a:lnTo>
                  <a:pt x="597281" y="19545"/>
                </a:lnTo>
                <a:lnTo>
                  <a:pt x="594829" y="31305"/>
                </a:lnTo>
                <a:lnTo>
                  <a:pt x="597281" y="43078"/>
                </a:lnTo>
                <a:lnTo>
                  <a:pt x="603961" y="52679"/>
                </a:lnTo>
                <a:lnTo>
                  <a:pt x="613879" y="59156"/>
                </a:lnTo>
                <a:lnTo>
                  <a:pt x="626021" y="61531"/>
                </a:lnTo>
                <a:lnTo>
                  <a:pt x="638162" y="59156"/>
                </a:lnTo>
                <a:lnTo>
                  <a:pt x="648068" y="52679"/>
                </a:lnTo>
                <a:lnTo>
                  <a:pt x="654761" y="43078"/>
                </a:lnTo>
                <a:lnTo>
                  <a:pt x="657212" y="31305"/>
                </a:lnTo>
                <a:close/>
              </a:path>
              <a:path w="3620770" h="3223260">
                <a:moveTo>
                  <a:pt x="804240" y="752500"/>
                </a:moveTo>
                <a:lnTo>
                  <a:pt x="801789" y="740740"/>
                </a:lnTo>
                <a:lnTo>
                  <a:pt x="795108" y="731126"/>
                </a:lnTo>
                <a:lnTo>
                  <a:pt x="785190" y="724649"/>
                </a:lnTo>
                <a:lnTo>
                  <a:pt x="773049" y="722274"/>
                </a:lnTo>
                <a:lnTo>
                  <a:pt x="760907" y="724649"/>
                </a:lnTo>
                <a:lnTo>
                  <a:pt x="751001" y="731126"/>
                </a:lnTo>
                <a:lnTo>
                  <a:pt x="744321" y="740740"/>
                </a:lnTo>
                <a:lnTo>
                  <a:pt x="741870" y="752500"/>
                </a:lnTo>
                <a:lnTo>
                  <a:pt x="744321" y="764273"/>
                </a:lnTo>
                <a:lnTo>
                  <a:pt x="751001" y="773887"/>
                </a:lnTo>
                <a:lnTo>
                  <a:pt x="760907" y="780364"/>
                </a:lnTo>
                <a:lnTo>
                  <a:pt x="773049" y="782726"/>
                </a:lnTo>
                <a:lnTo>
                  <a:pt x="785190" y="780364"/>
                </a:lnTo>
                <a:lnTo>
                  <a:pt x="795108" y="773887"/>
                </a:lnTo>
                <a:lnTo>
                  <a:pt x="801789" y="764273"/>
                </a:lnTo>
                <a:lnTo>
                  <a:pt x="804240" y="752500"/>
                </a:lnTo>
                <a:close/>
              </a:path>
              <a:path w="3620770" h="3223260">
                <a:moveTo>
                  <a:pt x="804240" y="463156"/>
                </a:moveTo>
                <a:lnTo>
                  <a:pt x="801789" y="451396"/>
                </a:lnTo>
                <a:lnTo>
                  <a:pt x="795108" y="441782"/>
                </a:lnTo>
                <a:lnTo>
                  <a:pt x="785190" y="435305"/>
                </a:lnTo>
                <a:lnTo>
                  <a:pt x="773049" y="432930"/>
                </a:lnTo>
                <a:lnTo>
                  <a:pt x="760907" y="435305"/>
                </a:lnTo>
                <a:lnTo>
                  <a:pt x="751001" y="441782"/>
                </a:lnTo>
                <a:lnTo>
                  <a:pt x="744321" y="451396"/>
                </a:lnTo>
                <a:lnTo>
                  <a:pt x="741870" y="463156"/>
                </a:lnTo>
                <a:lnTo>
                  <a:pt x="744321" y="474929"/>
                </a:lnTo>
                <a:lnTo>
                  <a:pt x="751001" y="484543"/>
                </a:lnTo>
                <a:lnTo>
                  <a:pt x="760907" y="491020"/>
                </a:lnTo>
                <a:lnTo>
                  <a:pt x="773049" y="493382"/>
                </a:lnTo>
                <a:lnTo>
                  <a:pt x="785190" y="491020"/>
                </a:lnTo>
                <a:lnTo>
                  <a:pt x="795108" y="484543"/>
                </a:lnTo>
                <a:lnTo>
                  <a:pt x="801789" y="474929"/>
                </a:lnTo>
                <a:lnTo>
                  <a:pt x="804240" y="463156"/>
                </a:lnTo>
                <a:close/>
              </a:path>
              <a:path w="3620770" h="3223260">
                <a:moveTo>
                  <a:pt x="804240" y="178130"/>
                </a:moveTo>
                <a:lnTo>
                  <a:pt x="801789" y="166370"/>
                </a:lnTo>
                <a:lnTo>
                  <a:pt x="795108" y="156768"/>
                </a:lnTo>
                <a:lnTo>
                  <a:pt x="785190" y="150291"/>
                </a:lnTo>
                <a:lnTo>
                  <a:pt x="773049" y="147904"/>
                </a:lnTo>
                <a:lnTo>
                  <a:pt x="760907" y="150291"/>
                </a:lnTo>
                <a:lnTo>
                  <a:pt x="751001" y="156768"/>
                </a:lnTo>
                <a:lnTo>
                  <a:pt x="744321" y="166370"/>
                </a:lnTo>
                <a:lnTo>
                  <a:pt x="741870" y="178130"/>
                </a:lnTo>
                <a:lnTo>
                  <a:pt x="744321" y="189903"/>
                </a:lnTo>
                <a:lnTo>
                  <a:pt x="751001" y="199517"/>
                </a:lnTo>
                <a:lnTo>
                  <a:pt x="760907" y="205994"/>
                </a:lnTo>
                <a:lnTo>
                  <a:pt x="773049" y="208356"/>
                </a:lnTo>
                <a:lnTo>
                  <a:pt x="785190" y="205994"/>
                </a:lnTo>
                <a:lnTo>
                  <a:pt x="795108" y="199517"/>
                </a:lnTo>
                <a:lnTo>
                  <a:pt x="801789" y="189903"/>
                </a:lnTo>
                <a:lnTo>
                  <a:pt x="804240" y="178130"/>
                </a:lnTo>
                <a:close/>
              </a:path>
              <a:path w="3620770" h="3223260">
                <a:moveTo>
                  <a:pt x="951280" y="895007"/>
                </a:moveTo>
                <a:lnTo>
                  <a:pt x="948829" y="883246"/>
                </a:lnTo>
                <a:lnTo>
                  <a:pt x="942136" y="873633"/>
                </a:lnTo>
                <a:lnTo>
                  <a:pt x="932230" y="867156"/>
                </a:lnTo>
                <a:lnTo>
                  <a:pt x="920089" y="864781"/>
                </a:lnTo>
                <a:lnTo>
                  <a:pt x="907948" y="867156"/>
                </a:lnTo>
                <a:lnTo>
                  <a:pt x="898029" y="873633"/>
                </a:lnTo>
                <a:lnTo>
                  <a:pt x="891349" y="883246"/>
                </a:lnTo>
                <a:lnTo>
                  <a:pt x="888898" y="895007"/>
                </a:lnTo>
                <a:lnTo>
                  <a:pt x="891349" y="906780"/>
                </a:lnTo>
                <a:lnTo>
                  <a:pt x="898029" y="916393"/>
                </a:lnTo>
                <a:lnTo>
                  <a:pt x="907948" y="922870"/>
                </a:lnTo>
                <a:lnTo>
                  <a:pt x="920089" y="925233"/>
                </a:lnTo>
                <a:lnTo>
                  <a:pt x="932230" y="922870"/>
                </a:lnTo>
                <a:lnTo>
                  <a:pt x="942136" y="916393"/>
                </a:lnTo>
                <a:lnTo>
                  <a:pt x="948829" y="906780"/>
                </a:lnTo>
                <a:lnTo>
                  <a:pt x="951280" y="895007"/>
                </a:lnTo>
                <a:close/>
              </a:path>
              <a:path w="3620770" h="3223260">
                <a:moveTo>
                  <a:pt x="951280" y="605663"/>
                </a:moveTo>
                <a:lnTo>
                  <a:pt x="948829" y="593902"/>
                </a:lnTo>
                <a:lnTo>
                  <a:pt x="942136" y="584301"/>
                </a:lnTo>
                <a:lnTo>
                  <a:pt x="932230" y="577824"/>
                </a:lnTo>
                <a:lnTo>
                  <a:pt x="920089" y="575437"/>
                </a:lnTo>
                <a:lnTo>
                  <a:pt x="907948" y="577824"/>
                </a:lnTo>
                <a:lnTo>
                  <a:pt x="898029" y="584301"/>
                </a:lnTo>
                <a:lnTo>
                  <a:pt x="891349" y="593902"/>
                </a:lnTo>
                <a:lnTo>
                  <a:pt x="888898" y="605663"/>
                </a:lnTo>
                <a:lnTo>
                  <a:pt x="891349" y="617435"/>
                </a:lnTo>
                <a:lnTo>
                  <a:pt x="898029" y="627049"/>
                </a:lnTo>
                <a:lnTo>
                  <a:pt x="907948" y="633526"/>
                </a:lnTo>
                <a:lnTo>
                  <a:pt x="920089" y="635901"/>
                </a:lnTo>
                <a:lnTo>
                  <a:pt x="932230" y="633526"/>
                </a:lnTo>
                <a:lnTo>
                  <a:pt x="942136" y="627049"/>
                </a:lnTo>
                <a:lnTo>
                  <a:pt x="948829" y="617435"/>
                </a:lnTo>
                <a:lnTo>
                  <a:pt x="951280" y="605663"/>
                </a:lnTo>
                <a:close/>
              </a:path>
              <a:path w="3620770" h="3223260">
                <a:moveTo>
                  <a:pt x="951280" y="320649"/>
                </a:moveTo>
                <a:lnTo>
                  <a:pt x="948829" y="308889"/>
                </a:lnTo>
                <a:lnTo>
                  <a:pt x="942136" y="299275"/>
                </a:lnTo>
                <a:lnTo>
                  <a:pt x="932230" y="292798"/>
                </a:lnTo>
                <a:lnTo>
                  <a:pt x="920089" y="290410"/>
                </a:lnTo>
                <a:lnTo>
                  <a:pt x="907948" y="292798"/>
                </a:lnTo>
                <a:lnTo>
                  <a:pt x="898029" y="299275"/>
                </a:lnTo>
                <a:lnTo>
                  <a:pt x="891349" y="308889"/>
                </a:lnTo>
                <a:lnTo>
                  <a:pt x="888898" y="320649"/>
                </a:lnTo>
                <a:lnTo>
                  <a:pt x="891349" y="332422"/>
                </a:lnTo>
                <a:lnTo>
                  <a:pt x="898029" y="342023"/>
                </a:lnTo>
                <a:lnTo>
                  <a:pt x="907948" y="348500"/>
                </a:lnTo>
                <a:lnTo>
                  <a:pt x="920089" y="350875"/>
                </a:lnTo>
                <a:lnTo>
                  <a:pt x="932230" y="348500"/>
                </a:lnTo>
                <a:lnTo>
                  <a:pt x="942136" y="342023"/>
                </a:lnTo>
                <a:lnTo>
                  <a:pt x="948829" y="332422"/>
                </a:lnTo>
                <a:lnTo>
                  <a:pt x="951280" y="320649"/>
                </a:lnTo>
                <a:close/>
              </a:path>
              <a:path w="3620770" h="3223260">
                <a:moveTo>
                  <a:pt x="1098321" y="1037526"/>
                </a:moveTo>
                <a:lnTo>
                  <a:pt x="1095870" y="1025766"/>
                </a:lnTo>
                <a:lnTo>
                  <a:pt x="1089177" y="1016152"/>
                </a:lnTo>
                <a:lnTo>
                  <a:pt x="1079271" y="1009675"/>
                </a:lnTo>
                <a:lnTo>
                  <a:pt x="1067130" y="1007287"/>
                </a:lnTo>
                <a:lnTo>
                  <a:pt x="1054989" y="1009675"/>
                </a:lnTo>
                <a:lnTo>
                  <a:pt x="1045070" y="1016152"/>
                </a:lnTo>
                <a:lnTo>
                  <a:pt x="1038390" y="1025766"/>
                </a:lnTo>
                <a:lnTo>
                  <a:pt x="1035939" y="1037526"/>
                </a:lnTo>
                <a:lnTo>
                  <a:pt x="1038390" y="1049299"/>
                </a:lnTo>
                <a:lnTo>
                  <a:pt x="1045070" y="1058900"/>
                </a:lnTo>
                <a:lnTo>
                  <a:pt x="1054989" y="1065377"/>
                </a:lnTo>
                <a:lnTo>
                  <a:pt x="1067130" y="1067752"/>
                </a:lnTo>
                <a:lnTo>
                  <a:pt x="1079271" y="1065377"/>
                </a:lnTo>
                <a:lnTo>
                  <a:pt x="1089177" y="1058900"/>
                </a:lnTo>
                <a:lnTo>
                  <a:pt x="1095870" y="1049299"/>
                </a:lnTo>
                <a:lnTo>
                  <a:pt x="1098321" y="1037526"/>
                </a:lnTo>
                <a:close/>
              </a:path>
              <a:path w="3620770" h="3223260">
                <a:moveTo>
                  <a:pt x="1098321" y="752500"/>
                </a:moveTo>
                <a:lnTo>
                  <a:pt x="1095870" y="740740"/>
                </a:lnTo>
                <a:lnTo>
                  <a:pt x="1089177" y="731126"/>
                </a:lnTo>
                <a:lnTo>
                  <a:pt x="1079271" y="724649"/>
                </a:lnTo>
                <a:lnTo>
                  <a:pt x="1067130" y="722274"/>
                </a:lnTo>
                <a:lnTo>
                  <a:pt x="1054989" y="724649"/>
                </a:lnTo>
                <a:lnTo>
                  <a:pt x="1045070" y="731126"/>
                </a:lnTo>
                <a:lnTo>
                  <a:pt x="1038390" y="740740"/>
                </a:lnTo>
                <a:lnTo>
                  <a:pt x="1035939" y="752500"/>
                </a:lnTo>
                <a:lnTo>
                  <a:pt x="1038390" y="764273"/>
                </a:lnTo>
                <a:lnTo>
                  <a:pt x="1045070" y="773887"/>
                </a:lnTo>
                <a:lnTo>
                  <a:pt x="1054989" y="780364"/>
                </a:lnTo>
                <a:lnTo>
                  <a:pt x="1067130" y="782726"/>
                </a:lnTo>
                <a:lnTo>
                  <a:pt x="1079271" y="780364"/>
                </a:lnTo>
                <a:lnTo>
                  <a:pt x="1089177" y="773887"/>
                </a:lnTo>
                <a:lnTo>
                  <a:pt x="1095870" y="764273"/>
                </a:lnTo>
                <a:lnTo>
                  <a:pt x="1098321" y="752500"/>
                </a:lnTo>
                <a:close/>
              </a:path>
              <a:path w="3620770" h="3223260">
                <a:moveTo>
                  <a:pt x="1098321" y="463156"/>
                </a:moveTo>
                <a:lnTo>
                  <a:pt x="1095870" y="451396"/>
                </a:lnTo>
                <a:lnTo>
                  <a:pt x="1089177" y="441782"/>
                </a:lnTo>
                <a:lnTo>
                  <a:pt x="1079271" y="435305"/>
                </a:lnTo>
                <a:lnTo>
                  <a:pt x="1067130" y="432930"/>
                </a:lnTo>
                <a:lnTo>
                  <a:pt x="1054989" y="435305"/>
                </a:lnTo>
                <a:lnTo>
                  <a:pt x="1045070" y="441782"/>
                </a:lnTo>
                <a:lnTo>
                  <a:pt x="1038390" y="451396"/>
                </a:lnTo>
                <a:lnTo>
                  <a:pt x="1035939" y="463156"/>
                </a:lnTo>
                <a:lnTo>
                  <a:pt x="1038390" y="474929"/>
                </a:lnTo>
                <a:lnTo>
                  <a:pt x="1045070" y="484543"/>
                </a:lnTo>
                <a:lnTo>
                  <a:pt x="1054989" y="491020"/>
                </a:lnTo>
                <a:lnTo>
                  <a:pt x="1067130" y="493382"/>
                </a:lnTo>
                <a:lnTo>
                  <a:pt x="1079271" y="491020"/>
                </a:lnTo>
                <a:lnTo>
                  <a:pt x="1089177" y="484543"/>
                </a:lnTo>
                <a:lnTo>
                  <a:pt x="1095870" y="474929"/>
                </a:lnTo>
                <a:lnTo>
                  <a:pt x="1098321" y="463156"/>
                </a:lnTo>
                <a:close/>
              </a:path>
              <a:path w="3620770" h="3223260">
                <a:moveTo>
                  <a:pt x="1249807" y="1180033"/>
                </a:moveTo>
                <a:lnTo>
                  <a:pt x="1247355" y="1168273"/>
                </a:lnTo>
                <a:lnTo>
                  <a:pt x="1240663" y="1158659"/>
                </a:lnTo>
                <a:lnTo>
                  <a:pt x="1230757" y="1152182"/>
                </a:lnTo>
                <a:lnTo>
                  <a:pt x="1218615" y="1149807"/>
                </a:lnTo>
                <a:lnTo>
                  <a:pt x="1206474" y="1152182"/>
                </a:lnTo>
                <a:lnTo>
                  <a:pt x="1196555" y="1158659"/>
                </a:lnTo>
                <a:lnTo>
                  <a:pt x="1189875" y="1168273"/>
                </a:lnTo>
                <a:lnTo>
                  <a:pt x="1187424" y="1180033"/>
                </a:lnTo>
                <a:lnTo>
                  <a:pt x="1189875" y="1191806"/>
                </a:lnTo>
                <a:lnTo>
                  <a:pt x="1196555" y="1201420"/>
                </a:lnTo>
                <a:lnTo>
                  <a:pt x="1206474" y="1207897"/>
                </a:lnTo>
                <a:lnTo>
                  <a:pt x="1218615" y="1210259"/>
                </a:lnTo>
                <a:lnTo>
                  <a:pt x="1230757" y="1207897"/>
                </a:lnTo>
                <a:lnTo>
                  <a:pt x="1240663" y="1201420"/>
                </a:lnTo>
                <a:lnTo>
                  <a:pt x="1247355" y="1191806"/>
                </a:lnTo>
                <a:lnTo>
                  <a:pt x="1249807" y="1180033"/>
                </a:lnTo>
                <a:close/>
              </a:path>
              <a:path w="3620770" h="3223260">
                <a:moveTo>
                  <a:pt x="1249807" y="895007"/>
                </a:moveTo>
                <a:lnTo>
                  <a:pt x="1247355" y="883246"/>
                </a:lnTo>
                <a:lnTo>
                  <a:pt x="1240663" y="873633"/>
                </a:lnTo>
                <a:lnTo>
                  <a:pt x="1230757" y="867156"/>
                </a:lnTo>
                <a:lnTo>
                  <a:pt x="1218615" y="864781"/>
                </a:lnTo>
                <a:lnTo>
                  <a:pt x="1206474" y="867156"/>
                </a:lnTo>
                <a:lnTo>
                  <a:pt x="1196555" y="873633"/>
                </a:lnTo>
                <a:lnTo>
                  <a:pt x="1189875" y="883246"/>
                </a:lnTo>
                <a:lnTo>
                  <a:pt x="1187424" y="895007"/>
                </a:lnTo>
                <a:lnTo>
                  <a:pt x="1189875" y="906780"/>
                </a:lnTo>
                <a:lnTo>
                  <a:pt x="1196555" y="916393"/>
                </a:lnTo>
                <a:lnTo>
                  <a:pt x="1206474" y="922870"/>
                </a:lnTo>
                <a:lnTo>
                  <a:pt x="1218615" y="925233"/>
                </a:lnTo>
                <a:lnTo>
                  <a:pt x="1230757" y="922870"/>
                </a:lnTo>
                <a:lnTo>
                  <a:pt x="1240663" y="916393"/>
                </a:lnTo>
                <a:lnTo>
                  <a:pt x="1247355" y="906780"/>
                </a:lnTo>
                <a:lnTo>
                  <a:pt x="1249807" y="895007"/>
                </a:lnTo>
                <a:close/>
              </a:path>
              <a:path w="3620770" h="3223260">
                <a:moveTo>
                  <a:pt x="1249807" y="605663"/>
                </a:moveTo>
                <a:lnTo>
                  <a:pt x="1247355" y="593902"/>
                </a:lnTo>
                <a:lnTo>
                  <a:pt x="1240663" y="584301"/>
                </a:lnTo>
                <a:lnTo>
                  <a:pt x="1230757" y="577824"/>
                </a:lnTo>
                <a:lnTo>
                  <a:pt x="1218615" y="575437"/>
                </a:lnTo>
                <a:lnTo>
                  <a:pt x="1206474" y="577824"/>
                </a:lnTo>
                <a:lnTo>
                  <a:pt x="1196555" y="584301"/>
                </a:lnTo>
                <a:lnTo>
                  <a:pt x="1189875" y="593902"/>
                </a:lnTo>
                <a:lnTo>
                  <a:pt x="1187424" y="605663"/>
                </a:lnTo>
                <a:lnTo>
                  <a:pt x="1189875" y="617435"/>
                </a:lnTo>
                <a:lnTo>
                  <a:pt x="1196555" y="627049"/>
                </a:lnTo>
                <a:lnTo>
                  <a:pt x="1206474" y="633526"/>
                </a:lnTo>
                <a:lnTo>
                  <a:pt x="1218615" y="635901"/>
                </a:lnTo>
                <a:lnTo>
                  <a:pt x="1230757" y="633526"/>
                </a:lnTo>
                <a:lnTo>
                  <a:pt x="1240663" y="627049"/>
                </a:lnTo>
                <a:lnTo>
                  <a:pt x="1247355" y="617435"/>
                </a:lnTo>
                <a:lnTo>
                  <a:pt x="1249807" y="605663"/>
                </a:lnTo>
                <a:close/>
              </a:path>
              <a:path w="3620770" h="3223260">
                <a:moveTo>
                  <a:pt x="1396847" y="1037526"/>
                </a:moveTo>
                <a:lnTo>
                  <a:pt x="1394383" y="1025766"/>
                </a:lnTo>
                <a:lnTo>
                  <a:pt x="1387703" y="1016152"/>
                </a:lnTo>
                <a:lnTo>
                  <a:pt x="1377784" y="1009675"/>
                </a:lnTo>
                <a:lnTo>
                  <a:pt x="1365656" y="1007287"/>
                </a:lnTo>
                <a:lnTo>
                  <a:pt x="1353515" y="1009675"/>
                </a:lnTo>
                <a:lnTo>
                  <a:pt x="1343596" y="1016152"/>
                </a:lnTo>
                <a:lnTo>
                  <a:pt x="1336916" y="1025766"/>
                </a:lnTo>
                <a:lnTo>
                  <a:pt x="1334465" y="1037526"/>
                </a:lnTo>
                <a:lnTo>
                  <a:pt x="1336916" y="1049299"/>
                </a:lnTo>
                <a:lnTo>
                  <a:pt x="1343596" y="1058900"/>
                </a:lnTo>
                <a:lnTo>
                  <a:pt x="1353515" y="1065377"/>
                </a:lnTo>
                <a:lnTo>
                  <a:pt x="1365656" y="1067752"/>
                </a:lnTo>
                <a:lnTo>
                  <a:pt x="1377784" y="1065377"/>
                </a:lnTo>
                <a:lnTo>
                  <a:pt x="1387703" y="1058900"/>
                </a:lnTo>
                <a:lnTo>
                  <a:pt x="1394383" y="1049299"/>
                </a:lnTo>
                <a:lnTo>
                  <a:pt x="1396847" y="1037526"/>
                </a:lnTo>
                <a:close/>
              </a:path>
              <a:path w="3620770" h="3223260">
                <a:moveTo>
                  <a:pt x="1396847" y="752500"/>
                </a:moveTo>
                <a:lnTo>
                  <a:pt x="1394383" y="740740"/>
                </a:lnTo>
                <a:lnTo>
                  <a:pt x="1387703" y="731126"/>
                </a:lnTo>
                <a:lnTo>
                  <a:pt x="1377784" y="724649"/>
                </a:lnTo>
                <a:lnTo>
                  <a:pt x="1365656" y="722274"/>
                </a:lnTo>
                <a:lnTo>
                  <a:pt x="1353515" y="724649"/>
                </a:lnTo>
                <a:lnTo>
                  <a:pt x="1343596" y="731126"/>
                </a:lnTo>
                <a:lnTo>
                  <a:pt x="1336916" y="740740"/>
                </a:lnTo>
                <a:lnTo>
                  <a:pt x="1334465" y="752500"/>
                </a:lnTo>
                <a:lnTo>
                  <a:pt x="1336916" y="764273"/>
                </a:lnTo>
                <a:lnTo>
                  <a:pt x="1343596" y="773887"/>
                </a:lnTo>
                <a:lnTo>
                  <a:pt x="1353515" y="780364"/>
                </a:lnTo>
                <a:lnTo>
                  <a:pt x="1365656" y="782726"/>
                </a:lnTo>
                <a:lnTo>
                  <a:pt x="1377784" y="780364"/>
                </a:lnTo>
                <a:lnTo>
                  <a:pt x="1387703" y="773887"/>
                </a:lnTo>
                <a:lnTo>
                  <a:pt x="1394383" y="764273"/>
                </a:lnTo>
                <a:lnTo>
                  <a:pt x="1396847" y="752500"/>
                </a:lnTo>
                <a:close/>
              </a:path>
              <a:path w="3620770" h="3223260">
                <a:moveTo>
                  <a:pt x="1397952" y="1326870"/>
                </a:moveTo>
                <a:lnTo>
                  <a:pt x="1395437" y="1315669"/>
                </a:lnTo>
                <a:lnTo>
                  <a:pt x="1387932" y="1305267"/>
                </a:lnTo>
                <a:lnTo>
                  <a:pt x="1377200" y="1297990"/>
                </a:lnTo>
                <a:lnTo>
                  <a:pt x="1365643" y="1295552"/>
                </a:lnTo>
                <a:lnTo>
                  <a:pt x="1354086" y="1297990"/>
                </a:lnTo>
                <a:lnTo>
                  <a:pt x="1343380" y="1305267"/>
                </a:lnTo>
                <a:lnTo>
                  <a:pt x="1335849" y="1313840"/>
                </a:lnTo>
                <a:lnTo>
                  <a:pt x="1333347" y="1325245"/>
                </a:lnTo>
                <a:lnTo>
                  <a:pt x="1335849" y="1337462"/>
                </a:lnTo>
                <a:lnTo>
                  <a:pt x="1343380" y="1348460"/>
                </a:lnTo>
                <a:lnTo>
                  <a:pt x="1354086" y="1355750"/>
                </a:lnTo>
                <a:lnTo>
                  <a:pt x="1365643" y="1358176"/>
                </a:lnTo>
                <a:lnTo>
                  <a:pt x="1377200" y="1355750"/>
                </a:lnTo>
                <a:lnTo>
                  <a:pt x="1387932" y="1348460"/>
                </a:lnTo>
                <a:lnTo>
                  <a:pt x="1395437" y="1338072"/>
                </a:lnTo>
                <a:lnTo>
                  <a:pt x="1397952" y="1326870"/>
                </a:lnTo>
                <a:close/>
              </a:path>
              <a:path w="3620770" h="3223260">
                <a:moveTo>
                  <a:pt x="1543888" y="1469377"/>
                </a:moveTo>
                <a:lnTo>
                  <a:pt x="1541424" y="1457617"/>
                </a:lnTo>
                <a:lnTo>
                  <a:pt x="1534744" y="1448003"/>
                </a:lnTo>
                <a:lnTo>
                  <a:pt x="1524825" y="1441526"/>
                </a:lnTo>
                <a:lnTo>
                  <a:pt x="1512697" y="1439151"/>
                </a:lnTo>
                <a:lnTo>
                  <a:pt x="1500543" y="1441526"/>
                </a:lnTo>
                <a:lnTo>
                  <a:pt x="1490637" y="1448003"/>
                </a:lnTo>
                <a:lnTo>
                  <a:pt x="1483944" y="1457617"/>
                </a:lnTo>
                <a:lnTo>
                  <a:pt x="1481505" y="1469377"/>
                </a:lnTo>
                <a:lnTo>
                  <a:pt x="1483944" y="1481150"/>
                </a:lnTo>
                <a:lnTo>
                  <a:pt x="1490637" y="1490764"/>
                </a:lnTo>
                <a:lnTo>
                  <a:pt x="1500543" y="1497241"/>
                </a:lnTo>
                <a:lnTo>
                  <a:pt x="1512697" y="1499603"/>
                </a:lnTo>
                <a:lnTo>
                  <a:pt x="1524825" y="1497241"/>
                </a:lnTo>
                <a:lnTo>
                  <a:pt x="1534744" y="1490764"/>
                </a:lnTo>
                <a:lnTo>
                  <a:pt x="1541424" y="1481150"/>
                </a:lnTo>
                <a:lnTo>
                  <a:pt x="1543888" y="1469377"/>
                </a:lnTo>
                <a:close/>
              </a:path>
              <a:path w="3620770" h="3223260">
                <a:moveTo>
                  <a:pt x="1543888" y="1180033"/>
                </a:moveTo>
                <a:lnTo>
                  <a:pt x="1541424" y="1168273"/>
                </a:lnTo>
                <a:lnTo>
                  <a:pt x="1534744" y="1158659"/>
                </a:lnTo>
                <a:lnTo>
                  <a:pt x="1524825" y="1152182"/>
                </a:lnTo>
                <a:lnTo>
                  <a:pt x="1512697" y="1149807"/>
                </a:lnTo>
                <a:lnTo>
                  <a:pt x="1500543" y="1152182"/>
                </a:lnTo>
                <a:lnTo>
                  <a:pt x="1490637" y="1158659"/>
                </a:lnTo>
                <a:lnTo>
                  <a:pt x="1483944" y="1168273"/>
                </a:lnTo>
                <a:lnTo>
                  <a:pt x="1481505" y="1180033"/>
                </a:lnTo>
                <a:lnTo>
                  <a:pt x="1483944" y="1191806"/>
                </a:lnTo>
                <a:lnTo>
                  <a:pt x="1490637" y="1201420"/>
                </a:lnTo>
                <a:lnTo>
                  <a:pt x="1500543" y="1207897"/>
                </a:lnTo>
                <a:lnTo>
                  <a:pt x="1512697" y="1210259"/>
                </a:lnTo>
                <a:lnTo>
                  <a:pt x="1524825" y="1207897"/>
                </a:lnTo>
                <a:lnTo>
                  <a:pt x="1534744" y="1201420"/>
                </a:lnTo>
                <a:lnTo>
                  <a:pt x="1541424" y="1191806"/>
                </a:lnTo>
                <a:lnTo>
                  <a:pt x="1543888" y="1180033"/>
                </a:lnTo>
                <a:close/>
              </a:path>
              <a:path w="3620770" h="3223260">
                <a:moveTo>
                  <a:pt x="1543888" y="895007"/>
                </a:moveTo>
                <a:lnTo>
                  <a:pt x="1541424" y="883246"/>
                </a:lnTo>
                <a:lnTo>
                  <a:pt x="1534744" y="873633"/>
                </a:lnTo>
                <a:lnTo>
                  <a:pt x="1524825" y="867156"/>
                </a:lnTo>
                <a:lnTo>
                  <a:pt x="1512697" y="864781"/>
                </a:lnTo>
                <a:lnTo>
                  <a:pt x="1500543" y="867156"/>
                </a:lnTo>
                <a:lnTo>
                  <a:pt x="1490637" y="873633"/>
                </a:lnTo>
                <a:lnTo>
                  <a:pt x="1483944" y="883246"/>
                </a:lnTo>
                <a:lnTo>
                  <a:pt x="1481505" y="895007"/>
                </a:lnTo>
                <a:lnTo>
                  <a:pt x="1483944" y="906780"/>
                </a:lnTo>
                <a:lnTo>
                  <a:pt x="1490637" y="916393"/>
                </a:lnTo>
                <a:lnTo>
                  <a:pt x="1500543" y="922870"/>
                </a:lnTo>
                <a:lnTo>
                  <a:pt x="1512697" y="925233"/>
                </a:lnTo>
                <a:lnTo>
                  <a:pt x="1524825" y="922870"/>
                </a:lnTo>
                <a:lnTo>
                  <a:pt x="1534744" y="916393"/>
                </a:lnTo>
                <a:lnTo>
                  <a:pt x="1541424" y="906780"/>
                </a:lnTo>
                <a:lnTo>
                  <a:pt x="1543888" y="895007"/>
                </a:lnTo>
                <a:close/>
              </a:path>
              <a:path w="3620770" h="3223260">
                <a:moveTo>
                  <a:pt x="1690916" y="1611884"/>
                </a:moveTo>
                <a:lnTo>
                  <a:pt x="1688452" y="1600123"/>
                </a:lnTo>
                <a:lnTo>
                  <a:pt x="1681772" y="1590509"/>
                </a:lnTo>
                <a:lnTo>
                  <a:pt x="1671853" y="1584032"/>
                </a:lnTo>
                <a:lnTo>
                  <a:pt x="1659724" y="1581658"/>
                </a:lnTo>
                <a:lnTo>
                  <a:pt x="1647583" y="1584032"/>
                </a:lnTo>
                <a:lnTo>
                  <a:pt x="1637665" y="1590509"/>
                </a:lnTo>
                <a:lnTo>
                  <a:pt x="1630984" y="1600123"/>
                </a:lnTo>
                <a:lnTo>
                  <a:pt x="1628533" y="1611884"/>
                </a:lnTo>
                <a:lnTo>
                  <a:pt x="1630984" y="1623656"/>
                </a:lnTo>
                <a:lnTo>
                  <a:pt x="1637665" y="1633270"/>
                </a:lnTo>
                <a:lnTo>
                  <a:pt x="1647583" y="1639747"/>
                </a:lnTo>
                <a:lnTo>
                  <a:pt x="1659724" y="1642110"/>
                </a:lnTo>
                <a:lnTo>
                  <a:pt x="1671853" y="1639747"/>
                </a:lnTo>
                <a:lnTo>
                  <a:pt x="1681772" y="1633270"/>
                </a:lnTo>
                <a:lnTo>
                  <a:pt x="1688452" y="1623656"/>
                </a:lnTo>
                <a:lnTo>
                  <a:pt x="1690916" y="1611884"/>
                </a:lnTo>
                <a:close/>
              </a:path>
              <a:path w="3620770" h="3223260">
                <a:moveTo>
                  <a:pt x="1690916" y="1037526"/>
                </a:moveTo>
                <a:lnTo>
                  <a:pt x="1688452" y="1025766"/>
                </a:lnTo>
                <a:lnTo>
                  <a:pt x="1681772" y="1016152"/>
                </a:lnTo>
                <a:lnTo>
                  <a:pt x="1671853" y="1009675"/>
                </a:lnTo>
                <a:lnTo>
                  <a:pt x="1659724" y="1007287"/>
                </a:lnTo>
                <a:lnTo>
                  <a:pt x="1647583" y="1009675"/>
                </a:lnTo>
                <a:lnTo>
                  <a:pt x="1637665" y="1016152"/>
                </a:lnTo>
                <a:lnTo>
                  <a:pt x="1630984" y="1025766"/>
                </a:lnTo>
                <a:lnTo>
                  <a:pt x="1628533" y="1037526"/>
                </a:lnTo>
                <a:lnTo>
                  <a:pt x="1630984" y="1049299"/>
                </a:lnTo>
                <a:lnTo>
                  <a:pt x="1637665" y="1058900"/>
                </a:lnTo>
                <a:lnTo>
                  <a:pt x="1647583" y="1065377"/>
                </a:lnTo>
                <a:lnTo>
                  <a:pt x="1659724" y="1067752"/>
                </a:lnTo>
                <a:lnTo>
                  <a:pt x="1671853" y="1065377"/>
                </a:lnTo>
                <a:lnTo>
                  <a:pt x="1681772" y="1058900"/>
                </a:lnTo>
                <a:lnTo>
                  <a:pt x="1688452" y="1049299"/>
                </a:lnTo>
                <a:lnTo>
                  <a:pt x="1690916" y="1037526"/>
                </a:lnTo>
                <a:close/>
              </a:path>
              <a:path w="3620770" h="3223260">
                <a:moveTo>
                  <a:pt x="1692021" y="1326870"/>
                </a:moveTo>
                <a:lnTo>
                  <a:pt x="1689519" y="1315669"/>
                </a:lnTo>
                <a:lnTo>
                  <a:pt x="1682000" y="1305267"/>
                </a:lnTo>
                <a:lnTo>
                  <a:pt x="1671281" y="1297990"/>
                </a:lnTo>
                <a:lnTo>
                  <a:pt x="1659724" y="1295552"/>
                </a:lnTo>
                <a:lnTo>
                  <a:pt x="1648167" y="1297990"/>
                </a:lnTo>
                <a:lnTo>
                  <a:pt x="1637449" y="1305267"/>
                </a:lnTo>
                <a:lnTo>
                  <a:pt x="1629918" y="1313840"/>
                </a:lnTo>
                <a:lnTo>
                  <a:pt x="1627416" y="1325245"/>
                </a:lnTo>
                <a:lnTo>
                  <a:pt x="1629918" y="1337462"/>
                </a:lnTo>
                <a:lnTo>
                  <a:pt x="1637449" y="1348460"/>
                </a:lnTo>
                <a:lnTo>
                  <a:pt x="1648167" y="1355750"/>
                </a:lnTo>
                <a:lnTo>
                  <a:pt x="1659724" y="1358176"/>
                </a:lnTo>
                <a:lnTo>
                  <a:pt x="1671281" y="1355750"/>
                </a:lnTo>
                <a:lnTo>
                  <a:pt x="1682000" y="1348460"/>
                </a:lnTo>
                <a:lnTo>
                  <a:pt x="1689519" y="1338072"/>
                </a:lnTo>
                <a:lnTo>
                  <a:pt x="1692021" y="1326870"/>
                </a:lnTo>
                <a:close/>
              </a:path>
              <a:path w="3620770" h="3223260">
                <a:moveTo>
                  <a:pt x="1842401" y="1469377"/>
                </a:moveTo>
                <a:lnTo>
                  <a:pt x="1839950" y="1457617"/>
                </a:lnTo>
                <a:lnTo>
                  <a:pt x="1833257" y="1448003"/>
                </a:lnTo>
                <a:lnTo>
                  <a:pt x="1823351" y="1441526"/>
                </a:lnTo>
                <a:lnTo>
                  <a:pt x="1811210" y="1439151"/>
                </a:lnTo>
                <a:lnTo>
                  <a:pt x="1799069" y="1441526"/>
                </a:lnTo>
                <a:lnTo>
                  <a:pt x="1789150" y="1448003"/>
                </a:lnTo>
                <a:lnTo>
                  <a:pt x="1782470" y="1457617"/>
                </a:lnTo>
                <a:lnTo>
                  <a:pt x="1780032" y="1469377"/>
                </a:lnTo>
                <a:lnTo>
                  <a:pt x="1782470" y="1481150"/>
                </a:lnTo>
                <a:lnTo>
                  <a:pt x="1789150" y="1490764"/>
                </a:lnTo>
                <a:lnTo>
                  <a:pt x="1799069" y="1497241"/>
                </a:lnTo>
                <a:lnTo>
                  <a:pt x="1811210" y="1499603"/>
                </a:lnTo>
                <a:lnTo>
                  <a:pt x="1823351" y="1497241"/>
                </a:lnTo>
                <a:lnTo>
                  <a:pt x="1833257" y="1490764"/>
                </a:lnTo>
                <a:lnTo>
                  <a:pt x="1839950" y="1481150"/>
                </a:lnTo>
                <a:lnTo>
                  <a:pt x="1842401" y="1469377"/>
                </a:lnTo>
                <a:close/>
              </a:path>
              <a:path w="3620770" h="3223260">
                <a:moveTo>
                  <a:pt x="1842401" y="1180033"/>
                </a:moveTo>
                <a:lnTo>
                  <a:pt x="1839950" y="1168273"/>
                </a:lnTo>
                <a:lnTo>
                  <a:pt x="1833257" y="1158659"/>
                </a:lnTo>
                <a:lnTo>
                  <a:pt x="1823351" y="1152182"/>
                </a:lnTo>
                <a:lnTo>
                  <a:pt x="1811210" y="1149807"/>
                </a:lnTo>
                <a:lnTo>
                  <a:pt x="1799069" y="1152182"/>
                </a:lnTo>
                <a:lnTo>
                  <a:pt x="1789150" y="1158659"/>
                </a:lnTo>
                <a:lnTo>
                  <a:pt x="1782470" y="1168273"/>
                </a:lnTo>
                <a:lnTo>
                  <a:pt x="1780032" y="1180033"/>
                </a:lnTo>
                <a:lnTo>
                  <a:pt x="1782470" y="1191806"/>
                </a:lnTo>
                <a:lnTo>
                  <a:pt x="1789150" y="1201420"/>
                </a:lnTo>
                <a:lnTo>
                  <a:pt x="1799069" y="1207897"/>
                </a:lnTo>
                <a:lnTo>
                  <a:pt x="1811210" y="1210259"/>
                </a:lnTo>
                <a:lnTo>
                  <a:pt x="1823351" y="1207897"/>
                </a:lnTo>
                <a:lnTo>
                  <a:pt x="1833257" y="1201420"/>
                </a:lnTo>
                <a:lnTo>
                  <a:pt x="1839950" y="1191806"/>
                </a:lnTo>
                <a:lnTo>
                  <a:pt x="1842401" y="1180033"/>
                </a:lnTo>
                <a:close/>
              </a:path>
              <a:path w="3620770" h="3223260">
                <a:moveTo>
                  <a:pt x="1843506" y="1758721"/>
                </a:moveTo>
                <a:lnTo>
                  <a:pt x="1841004" y="1747520"/>
                </a:lnTo>
                <a:lnTo>
                  <a:pt x="1833499" y="1737118"/>
                </a:lnTo>
                <a:lnTo>
                  <a:pt x="1822767" y="1729841"/>
                </a:lnTo>
                <a:lnTo>
                  <a:pt x="1811210" y="1727403"/>
                </a:lnTo>
                <a:lnTo>
                  <a:pt x="1799653" y="1729841"/>
                </a:lnTo>
                <a:lnTo>
                  <a:pt x="1788934" y="1737118"/>
                </a:lnTo>
                <a:lnTo>
                  <a:pt x="1781416" y="1745703"/>
                </a:lnTo>
                <a:lnTo>
                  <a:pt x="1778914" y="1757095"/>
                </a:lnTo>
                <a:lnTo>
                  <a:pt x="1781416" y="1769313"/>
                </a:lnTo>
                <a:lnTo>
                  <a:pt x="1788934" y="1780311"/>
                </a:lnTo>
                <a:lnTo>
                  <a:pt x="1799653" y="1787601"/>
                </a:lnTo>
                <a:lnTo>
                  <a:pt x="1811210" y="1790026"/>
                </a:lnTo>
                <a:lnTo>
                  <a:pt x="1822767" y="1787601"/>
                </a:lnTo>
                <a:lnTo>
                  <a:pt x="1833499" y="1780311"/>
                </a:lnTo>
                <a:lnTo>
                  <a:pt x="1841004" y="1769922"/>
                </a:lnTo>
                <a:lnTo>
                  <a:pt x="1843506" y="1758721"/>
                </a:lnTo>
                <a:close/>
              </a:path>
              <a:path w="3620770" h="3223260">
                <a:moveTo>
                  <a:pt x="1989442" y="1901228"/>
                </a:moveTo>
                <a:lnTo>
                  <a:pt x="1986991" y="1889467"/>
                </a:lnTo>
                <a:lnTo>
                  <a:pt x="1980298" y="1879854"/>
                </a:lnTo>
                <a:lnTo>
                  <a:pt x="1970392" y="1873377"/>
                </a:lnTo>
                <a:lnTo>
                  <a:pt x="1958251" y="1871002"/>
                </a:lnTo>
                <a:lnTo>
                  <a:pt x="1946109" y="1873377"/>
                </a:lnTo>
                <a:lnTo>
                  <a:pt x="1936191" y="1879854"/>
                </a:lnTo>
                <a:lnTo>
                  <a:pt x="1929511" y="1889467"/>
                </a:lnTo>
                <a:lnTo>
                  <a:pt x="1927059" y="1901228"/>
                </a:lnTo>
                <a:lnTo>
                  <a:pt x="1929511" y="1913001"/>
                </a:lnTo>
                <a:lnTo>
                  <a:pt x="1936191" y="1922614"/>
                </a:lnTo>
                <a:lnTo>
                  <a:pt x="1946109" y="1929091"/>
                </a:lnTo>
                <a:lnTo>
                  <a:pt x="1958251" y="1931454"/>
                </a:lnTo>
                <a:lnTo>
                  <a:pt x="1970392" y="1929091"/>
                </a:lnTo>
                <a:lnTo>
                  <a:pt x="1980298" y="1922614"/>
                </a:lnTo>
                <a:lnTo>
                  <a:pt x="1986991" y="1913001"/>
                </a:lnTo>
                <a:lnTo>
                  <a:pt x="1989442" y="1901228"/>
                </a:lnTo>
                <a:close/>
              </a:path>
              <a:path w="3620770" h="3223260">
                <a:moveTo>
                  <a:pt x="1989442" y="1611884"/>
                </a:moveTo>
                <a:lnTo>
                  <a:pt x="1986991" y="1600123"/>
                </a:lnTo>
                <a:lnTo>
                  <a:pt x="1980298" y="1590509"/>
                </a:lnTo>
                <a:lnTo>
                  <a:pt x="1970392" y="1584032"/>
                </a:lnTo>
                <a:lnTo>
                  <a:pt x="1958251" y="1581658"/>
                </a:lnTo>
                <a:lnTo>
                  <a:pt x="1946109" y="1584032"/>
                </a:lnTo>
                <a:lnTo>
                  <a:pt x="1936191" y="1590509"/>
                </a:lnTo>
                <a:lnTo>
                  <a:pt x="1929511" y="1600123"/>
                </a:lnTo>
                <a:lnTo>
                  <a:pt x="1927059" y="1611884"/>
                </a:lnTo>
                <a:lnTo>
                  <a:pt x="1929511" y="1623656"/>
                </a:lnTo>
                <a:lnTo>
                  <a:pt x="1936191" y="1633270"/>
                </a:lnTo>
                <a:lnTo>
                  <a:pt x="1946109" y="1639747"/>
                </a:lnTo>
                <a:lnTo>
                  <a:pt x="1958251" y="1642110"/>
                </a:lnTo>
                <a:lnTo>
                  <a:pt x="1970392" y="1639747"/>
                </a:lnTo>
                <a:lnTo>
                  <a:pt x="1980298" y="1633270"/>
                </a:lnTo>
                <a:lnTo>
                  <a:pt x="1986991" y="1623656"/>
                </a:lnTo>
                <a:lnTo>
                  <a:pt x="1989442" y="1611884"/>
                </a:lnTo>
                <a:close/>
              </a:path>
              <a:path w="3620770" h="3223260">
                <a:moveTo>
                  <a:pt x="1990547" y="1326870"/>
                </a:moveTo>
                <a:lnTo>
                  <a:pt x="1988045" y="1315669"/>
                </a:lnTo>
                <a:lnTo>
                  <a:pt x="1980526" y="1305267"/>
                </a:lnTo>
                <a:lnTo>
                  <a:pt x="1969808" y="1297990"/>
                </a:lnTo>
                <a:lnTo>
                  <a:pt x="1958251" y="1295552"/>
                </a:lnTo>
                <a:lnTo>
                  <a:pt x="1946694" y="1297990"/>
                </a:lnTo>
                <a:lnTo>
                  <a:pt x="1935975" y="1305267"/>
                </a:lnTo>
                <a:lnTo>
                  <a:pt x="1928444" y="1313840"/>
                </a:lnTo>
                <a:lnTo>
                  <a:pt x="1925942" y="1325245"/>
                </a:lnTo>
                <a:lnTo>
                  <a:pt x="1928444" y="1337462"/>
                </a:lnTo>
                <a:lnTo>
                  <a:pt x="1935975" y="1348460"/>
                </a:lnTo>
                <a:lnTo>
                  <a:pt x="1946694" y="1355750"/>
                </a:lnTo>
                <a:lnTo>
                  <a:pt x="1958251" y="1358176"/>
                </a:lnTo>
                <a:lnTo>
                  <a:pt x="1969808" y="1355750"/>
                </a:lnTo>
                <a:lnTo>
                  <a:pt x="1980526" y="1348460"/>
                </a:lnTo>
                <a:lnTo>
                  <a:pt x="1988045" y="1338072"/>
                </a:lnTo>
                <a:lnTo>
                  <a:pt x="1990547" y="1326870"/>
                </a:lnTo>
                <a:close/>
              </a:path>
              <a:path w="3620770" h="3223260">
                <a:moveTo>
                  <a:pt x="2137575" y="2043747"/>
                </a:moveTo>
                <a:lnTo>
                  <a:pt x="2135073" y="2032546"/>
                </a:lnTo>
                <a:lnTo>
                  <a:pt x="2127567" y="2022144"/>
                </a:lnTo>
                <a:lnTo>
                  <a:pt x="2116836" y="2014867"/>
                </a:lnTo>
                <a:lnTo>
                  <a:pt x="2105279" y="2012429"/>
                </a:lnTo>
                <a:lnTo>
                  <a:pt x="2093722" y="2014867"/>
                </a:lnTo>
                <a:lnTo>
                  <a:pt x="2083003" y="2022144"/>
                </a:lnTo>
                <a:lnTo>
                  <a:pt x="2075484" y="2032546"/>
                </a:lnTo>
                <a:lnTo>
                  <a:pt x="2072982" y="2043747"/>
                </a:lnTo>
                <a:lnTo>
                  <a:pt x="2075484" y="2054948"/>
                </a:lnTo>
                <a:lnTo>
                  <a:pt x="2083003" y="2065337"/>
                </a:lnTo>
                <a:lnTo>
                  <a:pt x="2093722" y="2072627"/>
                </a:lnTo>
                <a:lnTo>
                  <a:pt x="2105279" y="2075053"/>
                </a:lnTo>
                <a:lnTo>
                  <a:pt x="2116836" y="2072627"/>
                </a:lnTo>
                <a:lnTo>
                  <a:pt x="2127567" y="2065337"/>
                </a:lnTo>
                <a:lnTo>
                  <a:pt x="2135073" y="2054948"/>
                </a:lnTo>
                <a:lnTo>
                  <a:pt x="2137575" y="2043747"/>
                </a:lnTo>
                <a:close/>
              </a:path>
              <a:path w="3620770" h="3223260">
                <a:moveTo>
                  <a:pt x="2137575" y="1758721"/>
                </a:moveTo>
                <a:lnTo>
                  <a:pt x="2135073" y="1747520"/>
                </a:lnTo>
                <a:lnTo>
                  <a:pt x="2127567" y="1737118"/>
                </a:lnTo>
                <a:lnTo>
                  <a:pt x="2116836" y="1729841"/>
                </a:lnTo>
                <a:lnTo>
                  <a:pt x="2105279" y="1727403"/>
                </a:lnTo>
                <a:lnTo>
                  <a:pt x="2093722" y="1729841"/>
                </a:lnTo>
                <a:lnTo>
                  <a:pt x="2083003" y="1737118"/>
                </a:lnTo>
                <a:lnTo>
                  <a:pt x="2075484" y="1747520"/>
                </a:lnTo>
                <a:lnTo>
                  <a:pt x="2072982" y="1758721"/>
                </a:lnTo>
                <a:lnTo>
                  <a:pt x="2075484" y="1769922"/>
                </a:lnTo>
                <a:lnTo>
                  <a:pt x="2083003" y="1780311"/>
                </a:lnTo>
                <a:lnTo>
                  <a:pt x="2093722" y="1787601"/>
                </a:lnTo>
                <a:lnTo>
                  <a:pt x="2105279" y="1790026"/>
                </a:lnTo>
                <a:lnTo>
                  <a:pt x="2116836" y="1787601"/>
                </a:lnTo>
                <a:lnTo>
                  <a:pt x="2127567" y="1780311"/>
                </a:lnTo>
                <a:lnTo>
                  <a:pt x="2135073" y="1769922"/>
                </a:lnTo>
                <a:lnTo>
                  <a:pt x="2137575" y="1758721"/>
                </a:lnTo>
                <a:close/>
              </a:path>
              <a:path w="3620770" h="3223260">
                <a:moveTo>
                  <a:pt x="2137575" y="1469377"/>
                </a:moveTo>
                <a:lnTo>
                  <a:pt x="2135073" y="1458188"/>
                </a:lnTo>
                <a:lnTo>
                  <a:pt x="2127567" y="1447787"/>
                </a:lnTo>
                <a:lnTo>
                  <a:pt x="2116836" y="1440497"/>
                </a:lnTo>
                <a:lnTo>
                  <a:pt x="2105279" y="1438071"/>
                </a:lnTo>
                <a:lnTo>
                  <a:pt x="2093722" y="1440497"/>
                </a:lnTo>
                <a:lnTo>
                  <a:pt x="2083003" y="1447787"/>
                </a:lnTo>
                <a:lnTo>
                  <a:pt x="2075484" y="1458188"/>
                </a:lnTo>
                <a:lnTo>
                  <a:pt x="2072982" y="1469377"/>
                </a:lnTo>
                <a:lnTo>
                  <a:pt x="2075484" y="1480578"/>
                </a:lnTo>
                <a:lnTo>
                  <a:pt x="2083003" y="1490967"/>
                </a:lnTo>
                <a:lnTo>
                  <a:pt x="2093722" y="1498257"/>
                </a:lnTo>
                <a:lnTo>
                  <a:pt x="2105279" y="1500682"/>
                </a:lnTo>
                <a:lnTo>
                  <a:pt x="2116836" y="1498257"/>
                </a:lnTo>
                <a:lnTo>
                  <a:pt x="2127567" y="1490967"/>
                </a:lnTo>
                <a:lnTo>
                  <a:pt x="2135073" y="1480578"/>
                </a:lnTo>
                <a:lnTo>
                  <a:pt x="2137575" y="1469377"/>
                </a:lnTo>
                <a:close/>
              </a:path>
              <a:path w="3620770" h="3223260">
                <a:moveTo>
                  <a:pt x="2283510" y="2186254"/>
                </a:moveTo>
                <a:lnTo>
                  <a:pt x="2281059" y="2174494"/>
                </a:lnTo>
                <a:lnTo>
                  <a:pt x="2274366" y="2164880"/>
                </a:lnTo>
                <a:lnTo>
                  <a:pt x="2264460" y="2158403"/>
                </a:lnTo>
                <a:lnTo>
                  <a:pt x="2252319" y="2156028"/>
                </a:lnTo>
                <a:lnTo>
                  <a:pt x="2240178" y="2158403"/>
                </a:lnTo>
                <a:lnTo>
                  <a:pt x="2230272" y="2164880"/>
                </a:lnTo>
                <a:lnTo>
                  <a:pt x="2223579" y="2174494"/>
                </a:lnTo>
                <a:lnTo>
                  <a:pt x="2221141" y="2186254"/>
                </a:lnTo>
                <a:lnTo>
                  <a:pt x="2223579" y="2198027"/>
                </a:lnTo>
                <a:lnTo>
                  <a:pt x="2230272" y="2207641"/>
                </a:lnTo>
                <a:lnTo>
                  <a:pt x="2240178" y="2214118"/>
                </a:lnTo>
                <a:lnTo>
                  <a:pt x="2252319" y="2216480"/>
                </a:lnTo>
                <a:lnTo>
                  <a:pt x="2264460" y="2214118"/>
                </a:lnTo>
                <a:lnTo>
                  <a:pt x="2274366" y="2207641"/>
                </a:lnTo>
                <a:lnTo>
                  <a:pt x="2281059" y="2198027"/>
                </a:lnTo>
                <a:lnTo>
                  <a:pt x="2283510" y="2186254"/>
                </a:lnTo>
                <a:close/>
              </a:path>
              <a:path w="3620770" h="3223260">
                <a:moveTo>
                  <a:pt x="2283510" y="1901228"/>
                </a:moveTo>
                <a:lnTo>
                  <a:pt x="2281059" y="1889467"/>
                </a:lnTo>
                <a:lnTo>
                  <a:pt x="2274366" y="1879854"/>
                </a:lnTo>
                <a:lnTo>
                  <a:pt x="2264460" y="1873377"/>
                </a:lnTo>
                <a:lnTo>
                  <a:pt x="2252319" y="1871002"/>
                </a:lnTo>
                <a:lnTo>
                  <a:pt x="2240178" y="1873377"/>
                </a:lnTo>
                <a:lnTo>
                  <a:pt x="2230272" y="1879854"/>
                </a:lnTo>
                <a:lnTo>
                  <a:pt x="2223579" y="1889467"/>
                </a:lnTo>
                <a:lnTo>
                  <a:pt x="2221141" y="1901228"/>
                </a:lnTo>
                <a:lnTo>
                  <a:pt x="2223579" y="1913001"/>
                </a:lnTo>
                <a:lnTo>
                  <a:pt x="2230272" y="1922614"/>
                </a:lnTo>
                <a:lnTo>
                  <a:pt x="2240178" y="1929091"/>
                </a:lnTo>
                <a:lnTo>
                  <a:pt x="2252319" y="1931454"/>
                </a:lnTo>
                <a:lnTo>
                  <a:pt x="2264460" y="1929091"/>
                </a:lnTo>
                <a:lnTo>
                  <a:pt x="2274366" y="1922614"/>
                </a:lnTo>
                <a:lnTo>
                  <a:pt x="2281059" y="1913001"/>
                </a:lnTo>
                <a:lnTo>
                  <a:pt x="2283510" y="1901228"/>
                </a:lnTo>
                <a:close/>
              </a:path>
              <a:path w="3620770" h="3223260">
                <a:moveTo>
                  <a:pt x="2283510" y="1611884"/>
                </a:moveTo>
                <a:lnTo>
                  <a:pt x="2281059" y="1600123"/>
                </a:lnTo>
                <a:lnTo>
                  <a:pt x="2274366" y="1590509"/>
                </a:lnTo>
                <a:lnTo>
                  <a:pt x="2264460" y="1584032"/>
                </a:lnTo>
                <a:lnTo>
                  <a:pt x="2252319" y="1581658"/>
                </a:lnTo>
                <a:lnTo>
                  <a:pt x="2240178" y="1584032"/>
                </a:lnTo>
                <a:lnTo>
                  <a:pt x="2230272" y="1590509"/>
                </a:lnTo>
                <a:lnTo>
                  <a:pt x="2223579" y="1600123"/>
                </a:lnTo>
                <a:lnTo>
                  <a:pt x="2221141" y="1611884"/>
                </a:lnTo>
                <a:lnTo>
                  <a:pt x="2223579" y="1623656"/>
                </a:lnTo>
                <a:lnTo>
                  <a:pt x="2230272" y="1633270"/>
                </a:lnTo>
                <a:lnTo>
                  <a:pt x="2240178" y="1639747"/>
                </a:lnTo>
                <a:lnTo>
                  <a:pt x="2252319" y="1642110"/>
                </a:lnTo>
                <a:lnTo>
                  <a:pt x="2264460" y="1639747"/>
                </a:lnTo>
                <a:lnTo>
                  <a:pt x="2274366" y="1633270"/>
                </a:lnTo>
                <a:lnTo>
                  <a:pt x="2281059" y="1623656"/>
                </a:lnTo>
                <a:lnTo>
                  <a:pt x="2283510" y="1611884"/>
                </a:lnTo>
                <a:close/>
              </a:path>
              <a:path w="3620770" h="3223260">
                <a:moveTo>
                  <a:pt x="2435009" y="2328761"/>
                </a:moveTo>
                <a:lnTo>
                  <a:pt x="2432545" y="2317000"/>
                </a:lnTo>
                <a:lnTo>
                  <a:pt x="2425865" y="2307386"/>
                </a:lnTo>
                <a:lnTo>
                  <a:pt x="2415946" y="2300909"/>
                </a:lnTo>
                <a:lnTo>
                  <a:pt x="2403818" y="2298535"/>
                </a:lnTo>
                <a:lnTo>
                  <a:pt x="2391664" y="2300909"/>
                </a:lnTo>
                <a:lnTo>
                  <a:pt x="2381758" y="2307386"/>
                </a:lnTo>
                <a:lnTo>
                  <a:pt x="2375065" y="2317000"/>
                </a:lnTo>
                <a:lnTo>
                  <a:pt x="2372626" y="2328761"/>
                </a:lnTo>
                <a:lnTo>
                  <a:pt x="2375065" y="2340533"/>
                </a:lnTo>
                <a:lnTo>
                  <a:pt x="2381758" y="2350147"/>
                </a:lnTo>
                <a:lnTo>
                  <a:pt x="2391664" y="2356624"/>
                </a:lnTo>
                <a:lnTo>
                  <a:pt x="2403818" y="2358987"/>
                </a:lnTo>
                <a:lnTo>
                  <a:pt x="2415946" y="2356624"/>
                </a:lnTo>
                <a:lnTo>
                  <a:pt x="2425865" y="2350147"/>
                </a:lnTo>
                <a:lnTo>
                  <a:pt x="2432545" y="2340533"/>
                </a:lnTo>
                <a:lnTo>
                  <a:pt x="2435009" y="2328761"/>
                </a:lnTo>
                <a:close/>
              </a:path>
              <a:path w="3620770" h="3223260">
                <a:moveTo>
                  <a:pt x="2435009" y="2043734"/>
                </a:moveTo>
                <a:lnTo>
                  <a:pt x="2432545" y="2031974"/>
                </a:lnTo>
                <a:lnTo>
                  <a:pt x="2425865" y="2022373"/>
                </a:lnTo>
                <a:lnTo>
                  <a:pt x="2415946" y="2015896"/>
                </a:lnTo>
                <a:lnTo>
                  <a:pt x="2403818" y="2013508"/>
                </a:lnTo>
                <a:lnTo>
                  <a:pt x="2391664" y="2015896"/>
                </a:lnTo>
                <a:lnTo>
                  <a:pt x="2381758" y="2022373"/>
                </a:lnTo>
                <a:lnTo>
                  <a:pt x="2375065" y="2031974"/>
                </a:lnTo>
                <a:lnTo>
                  <a:pt x="2372626" y="2043734"/>
                </a:lnTo>
                <a:lnTo>
                  <a:pt x="2375065" y="2055507"/>
                </a:lnTo>
                <a:lnTo>
                  <a:pt x="2381758" y="2065121"/>
                </a:lnTo>
                <a:lnTo>
                  <a:pt x="2391664" y="2071598"/>
                </a:lnTo>
                <a:lnTo>
                  <a:pt x="2403818" y="2073973"/>
                </a:lnTo>
                <a:lnTo>
                  <a:pt x="2415946" y="2071598"/>
                </a:lnTo>
                <a:lnTo>
                  <a:pt x="2425865" y="2065121"/>
                </a:lnTo>
                <a:lnTo>
                  <a:pt x="2432545" y="2055507"/>
                </a:lnTo>
                <a:lnTo>
                  <a:pt x="2435009" y="2043734"/>
                </a:lnTo>
                <a:close/>
              </a:path>
              <a:path w="3620770" h="3223260">
                <a:moveTo>
                  <a:pt x="2436101" y="1758721"/>
                </a:moveTo>
                <a:lnTo>
                  <a:pt x="2433599" y="1747520"/>
                </a:lnTo>
                <a:lnTo>
                  <a:pt x="2426093" y="1737118"/>
                </a:lnTo>
                <a:lnTo>
                  <a:pt x="2415362" y="1729841"/>
                </a:lnTo>
                <a:lnTo>
                  <a:pt x="2403805" y="1727403"/>
                </a:lnTo>
                <a:lnTo>
                  <a:pt x="2392248" y="1729841"/>
                </a:lnTo>
                <a:lnTo>
                  <a:pt x="2381542" y="1737118"/>
                </a:lnTo>
                <a:lnTo>
                  <a:pt x="2374011" y="1745703"/>
                </a:lnTo>
                <a:lnTo>
                  <a:pt x="2371509" y="1757095"/>
                </a:lnTo>
                <a:lnTo>
                  <a:pt x="2374011" y="1769313"/>
                </a:lnTo>
                <a:lnTo>
                  <a:pt x="2381542" y="1780311"/>
                </a:lnTo>
                <a:lnTo>
                  <a:pt x="2392248" y="1787601"/>
                </a:lnTo>
                <a:lnTo>
                  <a:pt x="2403805" y="1790026"/>
                </a:lnTo>
                <a:lnTo>
                  <a:pt x="2415362" y="1787601"/>
                </a:lnTo>
                <a:lnTo>
                  <a:pt x="2426093" y="1780311"/>
                </a:lnTo>
                <a:lnTo>
                  <a:pt x="2433599" y="1769922"/>
                </a:lnTo>
                <a:lnTo>
                  <a:pt x="2436101" y="1758721"/>
                </a:lnTo>
                <a:close/>
              </a:path>
              <a:path w="3620770" h="3223260">
                <a:moveTo>
                  <a:pt x="2583142" y="2475598"/>
                </a:moveTo>
                <a:lnTo>
                  <a:pt x="2580640" y="2464397"/>
                </a:lnTo>
                <a:lnTo>
                  <a:pt x="2573121" y="2453995"/>
                </a:lnTo>
                <a:lnTo>
                  <a:pt x="2562402" y="2446718"/>
                </a:lnTo>
                <a:lnTo>
                  <a:pt x="2550845" y="2444280"/>
                </a:lnTo>
                <a:lnTo>
                  <a:pt x="2539288" y="2446718"/>
                </a:lnTo>
                <a:lnTo>
                  <a:pt x="2528570" y="2453995"/>
                </a:lnTo>
                <a:lnTo>
                  <a:pt x="2521039" y="2462568"/>
                </a:lnTo>
                <a:lnTo>
                  <a:pt x="2518537" y="2473972"/>
                </a:lnTo>
                <a:lnTo>
                  <a:pt x="2521039" y="2486190"/>
                </a:lnTo>
                <a:lnTo>
                  <a:pt x="2528570" y="2497188"/>
                </a:lnTo>
                <a:lnTo>
                  <a:pt x="2539288" y="2504478"/>
                </a:lnTo>
                <a:lnTo>
                  <a:pt x="2550845" y="2506903"/>
                </a:lnTo>
                <a:lnTo>
                  <a:pt x="2562402" y="2504478"/>
                </a:lnTo>
                <a:lnTo>
                  <a:pt x="2573121" y="2497188"/>
                </a:lnTo>
                <a:lnTo>
                  <a:pt x="2580640" y="2486799"/>
                </a:lnTo>
                <a:lnTo>
                  <a:pt x="2583142" y="2475598"/>
                </a:lnTo>
                <a:close/>
              </a:path>
              <a:path w="3620770" h="3223260">
                <a:moveTo>
                  <a:pt x="2583142" y="2186254"/>
                </a:moveTo>
                <a:lnTo>
                  <a:pt x="2580640" y="2175065"/>
                </a:lnTo>
                <a:lnTo>
                  <a:pt x="2573121" y="2164664"/>
                </a:lnTo>
                <a:lnTo>
                  <a:pt x="2562402" y="2157374"/>
                </a:lnTo>
                <a:lnTo>
                  <a:pt x="2550845" y="2154948"/>
                </a:lnTo>
                <a:lnTo>
                  <a:pt x="2539288" y="2157374"/>
                </a:lnTo>
                <a:lnTo>
                  <a:pt x="2528570" y="2164664"/>
                </a:lnTo>
                <a:lnTo>
                  <a:pt x="2521039" y="2175065"/>
                </a:lnTo>
                <a:lnTo>
                  <a:pt x="2518537" y="2186254"/>
                </a:lnTo>
                <a:lnTo>
                  <a:pt x="2521039" y="2197455"/>
                </a:lnTo>
                <a:lnTo>
                  <a:pt x="2528570" y="2207844"/>
                </a:lnTo>
                <a:lnTo>
                  <a:pt x="2539288" y="2215134"/>
                </a:lnTo>
                <a:lnTo>
                  <a:pt x="2550845" y="2217559"/>
                </a:lnTo>
                <a:lnTo>
                  <a:pt x="2562402" y="2215134"/>
                </a:lnTo>
                <a:lnTo>
                  <a:pt x="2573121" y="2207844"/>
                </a:lnTo>
                <a:lnTo>
                  <a:pt x="2580640" y="2197455"/>
                </a:lnTo>
                <a:lnTo>
                  <a:pt x="2583142" y="2186254"/>
                </a:lnTo>
                <a:close/>
              </a:path>
              <a:path w="3620770" h="3223260">
                <a:moveTo>
                  <a:pt x="2583142" y="1901228"/>
                </a:moveTo>
                <a:lnTo>
                  <a:pt x="2580640" y="1890039"/>
                </a:lnTo>
                <a:lnTo>
                  <a:pt x="2573121" y="1879638"/>
                </a:lnTo>
                <a:lnTo>
                  <a:pt x="2562402" y="1872361"/>
                </a:lnTo>
                <a:lnTo>
                  <a:pt x="2550845" y="1869922"/>
                </a:lnTo>
                <a:lnTo>
                  <a:pt x="2539288" y="1872361"/>
                </a:lnTo>
                <a:lnTo>
                  <a:pt x="2528570" y="1879638"/>
                </a:lnTo>
                <a:lnTo>
                  <a:pt x="2521039" y="1888210"/>
                </a:lnTo>
                <a:lnTo>
                  <a:pt x="2518537" y="1899615"/>
                </a:lnTo>
                <a:lnTo>
                  <a:pt x="2521039" y="1911832"/>
                </a:lnTo>
                <a:lnTo>
                  <a:pt x="2528570" y="1922818"/>
                </a:lnTo>
                <a:lnTo>
                  <a:pt x="2539288" y="1930107"/>
                </a:lnTo>
                <a:lnTo>
                  <a:pt x="2550845" y="1932533"/>
                </a:lnTo>
                <a:lnTo>
                  <a:pt x="2562402" y="1930107"/>
                </a:lnTo>
                <a:lnTo>
                  <a:pt x="2573121" y="1922818"/>
                </a:lnTo>
                <a:lnTo>
                  <a:pt x="2580640" y="1912429"/>
                </a:lnTo>
                <a:lnTo>
                  <a:pt x="2583142" y="1901228"/>
                </a:lnTo>
                <a:close/>
              </a:path>
              <a:path w="3620770" h="3223260">
                <a:moveTo>
                  <a:pt x="2729077" y="2618105"/>
                </a:moveTo>
                <a:lnTo>
                  <a:pt x="2726613" y="2606344"/>
                </a:lnTo>
                <a:lnTo>
                  <a:pt x="2719933" y="2596731"/>
                </a:lnTo>
                <a:lnTo>
                  <a:pt x="2710015" y="2590254"/>
                </a:lnTo>
                <a:lnTo>
                  <a:pt x="2697886" y="2587879"/>
                </a:lnTo>
                <a:lnTo>
                  <a:pt x="2685732" y="2590254"/>
                </a:lnTo>
                <a:lnTo>
                  <a:pt x="2675826" y="2596731"/>
                </a:lnTo>
                <a:lnTo>
                  <a:pt x="2669133" y="2606344"/>
                </a:lnTo>
                <a:lnTo>
                  <a:pt x="2666695" y="2618105"/>
                </a:lnTo>
                <a:lnTo>
                  <a:pt x="2669133" y="2629878"/>
                </a:lnTo>
                <a:lnTo>
                  <a:pt x="2675826" y="2639491"/>
                </a:lnTo>
                <a:lnTo>
                  <a:pt x="2685732" y="2645968"/>
                </a:lnTo>
                <a:lnTo>
                  <a:pt x="2697886" y="2648331"/>
                </a:lnTo>
                <a:lnTo>
                  <a:pt x="2710015" y="2645968"/>
                </a:lnTo>
                <a:lnTo>
                  <a:pt x="2719933" y="2639491"/>
                </a:lnTo>
                <a:lnTo>
                  <a:pt x="2726613" y="2629878"/>
                </a:lnTo>
                <a:lnTo>
                  <a:pt x="2729077" y="2618105"/>
                </a:lnTo>
                <a:close/>
              </a:path>
              <a:path w="3620770" h="3223260">
                <a:moveTo>
                  <a:pt x="2729077" y="2328761"/>
                </a:moveTo>
                <a:lnTo>
                  <a:pt x="2726613" y="2317000"/>
                </a:lnTo>
                <a:lnTo>
                  <a:pt x="2719933" y="2307386"/>
                </a:lnTo>
                <a:lnTo>
                  <a:pt x="2710015" y="2300909"/>
                </a:lnTo>
                <a:lnTo>
                  <a:pt x="2697886" y="2298535"/>
                </a:lnTo>
                <a:lnTo>
                  <a:pt x="2685732" y="2300909"/>
                </a:lnTo>
                <a:lnTo>
                  <a:pt x="2675826" y="2307386"/>
                </a:lnTo>
                <a:lnTo>
                  <a:pt x="2669133" y="2317000"/>
                </a:lnTo>
                <a:lnTo>
                  <a:pt x="2666695" y="2328761"/>
                </a:lnTo>
                <a:lnTo>
                  <a:pt x="2669133" y="2340533"/>
                </a:lnTo>
                <a:lnTo>
                  <a:pt x="2675826" y="2350147"/>
                </a:lnTo>
                <a:lnTo>
                  <a:pt x="2685732" y="2356624"/>
                </a:lnTo>
                <a:lnTo>
                  <a:pt x="2697886" y="2358987"/>
                </a:lnTo>
                <a:lnTo>
                  <a:pt x="2710015" y="2356624"/>
                </a:lnTo>
                <a:lnTo>
                  <a:pt x="2719933" y="2350147"/>
                </a:lnTo>
                <a:lnTo>
                  <a:pt x="2726613" y="2340533"/>
                </a:lnTo>
                <a:lnTo>
                  <a:pt x="2729077" y="2328761"/>
                </a:lnTo>
                <a:close/>
              </a:path>
              <a:path w="3620770" h="3223260">
                <a:moveTo>
                  <a:pt x="2729077" y="2043734"/>
                </a:moveTo>
                <a:lnTo>
                  <a:pt x="2726613" y="2031974"/>
                </a:lnTo>
                <a:lnTo>
                  <a:pt x="2719933" y="2022373"/>
                </a:lnTo>
                <a:lnTo>
                  <a:pt x="2710015" y="2015896"/>
                </a:lnTo>
                <a:lnTo>
                  <a:pt x="2697886" y="2013508"/>
                </a:lnTo>
                <a:lnTo>
                  <a:pt x="2685732" y="2015896"/>
                </a:lnTo>
                <a:lnTo>
                  <a:pt x="2675826" y="2022373"/>
                </a:lnTo>
                <a:lnTo>
                  <a:pt x="2669133" y="2031974"/>
                </a:lnTo>
                <a:lnTo>
                  <a:pt x="2666695" y="2043734"/>
                </a:lnTo>
                <a:lnTo>
                  <a:pt x="2669133" y="2055507"/>
                </a:lnTo>
                <a:lnTo>
                  <a:pt x="2675826" y="2065121"/>
                </a:lnTo>
                <a:lnTo>
                  <a:pt x="2685732" y="2071598"/>
                </a:lnTo>
                <a:lnTo>
                  <a:pt x="2697886" y="2073973"/>
                </a:lnTo>
                <a:lnTo>
                  <a:pt x="2710015" y="2071598"/>
                </a:lnTo>
                <a:lnTo>
                  <a:pt x="2719933" y="2065121"/>
                </a:lnTo>
                <a:lnTo>
                  <a:pt x="2726613" y="2055507"/>
                </a:lnTo>
                <a:lnTo>
                  <a:pt x="2729077" y="2043734"/>
                </a:lnTo>
                <a:close/>
              </a:path>
              <a:path w="3620770" h="3223260">
                <a:moveTo>
                  <a:pt x="2876105" y="2760611"/>
                </a:moveTo>
                <a:lnTo>
                  <a:pt x="2873654" y="2748851"/>
                </a:lnTo>
                <a:lnTo>
                  <a:pt x="2866961" y="2739250"/>
                </a:lnTo>
                <a:lnTo>
                  <a:pt x="2857055" y="2732773"/>
                </a:lnTo>
                <a:lnTo>
                  <a:pt x="2844914" y="2730385"/>
                </a:lnTo>
                <a:lnTo>
                  <a:pt x="2832773" y="2732773"/>
                </a:lnTo>
                <a:lnTo>
                  <a:pt x="2822854" y="2739250"/>
                </a:lnTo>
                <a:lnTo>
                  <a:pt x="2816174" y="2748851"/>
                </a:lnTo>
                <a:lnTo>
                  <a:pt x="2813723" y="2760611"/>
                </a:lnTo>
                <a:lnTo>
                  <a:pt x="2816174" y="2772384"/>
                </a:lnTo>
                <a:lnTo>
                  <a:pt x="2822854" y="2781998"/>
                </a:lnTo>
                <a:lnTo>
                  <a:pt x="2832773" y="2788475"/>
                </a:lnTo>
                <a:lnTo>
                  <a:pt x="2844914" y="2790850"/>
                </a:lnTo>
                <a:lnTo>
                  <a:pt x="2857055" y="2788475"/>
                </a:lnTo>
                <a:lnTo>
                  <a:pt x="2866961" y="2781998"/>
                </a:lnTo>
                <a:lnTo>
                  <a:pt x="2873654" y="2772384"/>
                </a:lnTo>
                <a:lnTo>
                  <a:pt x="2876105" y="2760611"/>
                </a:lnTo>
                <a:close/>
              </a:path>
              <a:path w="3620770" h="3223260">
                <a:moveTo>
                  <a:pt x="2876105" y="2475585"/>
                </a:moveTo>
                <a:lnTo>
                  <a:pt x="2873654" y="2463825"/>
                </a:lnTo>
                <a:lnTo>
                  <a:pt x="2866961" y="2454224"/>
                </a:lnTo>
                <a:lnTo>
                  <a:pt x="2857055" y="2447747"/>
                </a:lnTo>
                <a:lnTo>
                  <a:pt x="2844914" y="2445359"/>
                </a:lnTo>
                <a:lnTo>
                  <a:pt x="2832773" y="2447747"/>
                </a:lnTo>
                <a:lnTo>
                  <a:pt x="2822854" y="2454224"/>
                </a:lnTo>
                <a:lnTo>
                  <a:pt x="2816174" y="2463825"/>
                </a:lnTo>
                <a:lnTo>
                  <a:pt x="2813723" y="2475585"/>
                </a:lnTo>
                <a:lnTo>
                  <a:pt x="2816174" y="2487358"/>
                </a:lnTo>
                <a:lnTo>
                  <a:pt x="2822854" y="2496972"/>
                </a:lnTo>
                <a:lnTo>
                  <a:pt x="2832773" y="2503449"/>
                </a:lnTo>
                <a:lnTo>
                  <a:pt x="2844914" y="2505824"/>
                </a:lnTo>
                <a:lnTo>
                  <a:pt x="2857055" y="2503449"/>
                </a:lnTo>
                <a:lnTo>
                  <a:pt x="2866961" y="2496972"/>
                </a:lnTo>
                <a:lnTo>
                  <a:pt x="2873654" y="2487358"/>
                </a:lnTo>
                <a:lnTo>
                  <a:pt x="2876105" y="2475585"/>
                </a:lnTo>
                <a:close/>
              </a:path>
              <a:path w="3620770" h="3223260">
                <a:moveTo>
                  <a:pt x="2876105" y="2186254"/>
                </a:moveTo>
                <a:lnTo>
                  <a:pt x="2873654" y="2174494"/>
                </a:lnTo>
                <a:lnTo>
                  <a:pt x="2866961" y="2164880"/>
                </a:lnTo>
                <a:lnTo>
                  <a:pt x="2857055" y="2158403"/>
                </a:lnTo>
                <a:lnTo>
                  <a:pt x="2844914" y="2156028"/>
                </a:lnTo>
                <a:lnTo>
                  <a:pt x="2832773" y="2158403"/>
                </a:lnTo>
                <a:lnTo>
                  <a:pt x="2822854" y="2164880"/>
                </a:lnTo>
                <a:lnTo>
                  <a:pt x="2816174" y="2174494"/>
                </a:lnTo>
                <a:lnTo>
                  <a:pt x="2813723" y="2186254"/>
                </a:lnTo>
                <a:lnTo>
                  <a:pt x="2816174" y="2198027"/>
                </a:lnTo>
                <a:lnTo>
                  <a:pt x="2822854" y="2207641"/>
                </a:lnTo>
                <a:lnTo>
                  <a:pt x="2832773" y="2214118"/>
                </a:lnTo>
                <a:lnTo>
                  <a:pt x="2844914" y="2216480"/>
                </a:lnTo>
                <a:lnTo>
                  <a:pt x="2857055" y="2214118"/>
                </a:lnTo>
                <a:lnTo>
                  <a:pt x="2866961" y="2207641"/>
                </a:lnTo>
                <a:lnTo>
                  <a:pt x="2873654" y="2198027"/>
                </a:lnTo>
                <a:lnTo>
                  <a:pt x="2876105" y="2186254"/>
                </a:lnTo>
                <a:close/>
              </a:path>
              <a:path w="3620770" h="3223260">
                <a:moveTo>
                  <a:pt x="3027603" y="2903131"/>
                </a:moveTo>
                <a:lnTo>
                  <a:pt x="3025140" y="2891371"/>
                </a:lnTo>
                <a:lnTo>
                  <a:pt x="3018459" y="2881757"/>
                </a:lnTo>
                <a:lnTo>
                  <a:pt x="3008541" y="2875280"/>
                </a:lnTo>
                <a:lnTo>
                  <a:pt x="2996412" y="2872892"/>
                </a:lnTo>
                <a:lnTo>
                  <a:pt x="2984258" y="2875280"/>
                </a:lnTo>
                <a:lnTo>
                  <a:pt x="2974352" y="2881757"/>
                </a:lnTo>
                <a:lnTo>
                  <a:pt x="2967659" y="2891371"/>
                </a:lnTo>
                <a:lnTo>
                  <a:pt x="2965221" y="2903131"/>
                </a:lnTo>
                <a:lnTo>
                  <a:pt x="2967659" y="2914904"/>
                </a:lnTo>
                <a:lnTo>
                  <a:pt x="2974352" y="2924505"/>
                </a:lnTo>
                <a:lnTo>
                  <a:pt x="2984258" y="2930982"/>
                </a:lnTo>
                <a:lnTo>
                  <a:pt x="2996412" y="2933357"/>
                </a:lnTo>
                <a:lnTo>
                  <a:pt x="3008541" y="2930982"/>
                </a:lnTo>
                <a:lnTo>
                  <a:pt x="3018459" y="2924505"/>
                </a:lnTo>
                <a:lnTo>
                  <a:pt x="3025140" y="2914904"/>
                </a:lnTo>
                <a:lnTo>
                  <a:pt x="3027603" y="2903131"/>
                </a:lnTo>
                <a:close/>
              </a:path>
              <a:path w="3620770" h="3223260">
                <a:moveTo>
                  <a:pt x="3027603" y="2618105"/>
                </a:moveTo>
                <a:lnTo>
                  <a:pt x="3025140" y="2606344"/>
                </a:lnTo>
                <a:lnTo>
                  <a:pt x="3018459" y="2596731"/>
                </a:lnTo>
                <a:lnTo>
                  <a:pt x="3008541" y="2590254"/>
                </a:lnTo>
                <a:lnTo>
                  <a:pt x="2996412" y="2587879"/>
                </a:lnTo>
                <a:lnTo>
                  <a:pt x="2984258" y="2590254"/>
                </a:lnTo>
                <a:lnTo>
                  <a:pt x="2974352" y="2596731"/>
                </a:lnTo>
                <a:lnTo>
                  <a:pt x="2967659" y="2606344"/>
                </a:lnTo>
                <a:lnTo>
                  <a:pt x="2965221" y="2618105"/>
                </a:lnTo>
                <a:lnTo>
                  <a:pt x="2967659" y="2629878"/>
                </a:lnTo>
                <a:lnTo>
                  <a:pt x="2974352" y="2639491"/>
                </a:lnTo>
                <a:lnTo>
                  <a:pt x="2984258" y="2645968"/>
                </a:lnTo>
                <a:lnTo>
                  <a:pt x="2996412" y="2648331"/>
                </a:lnTo>
                <a:lnTo>
                  <a:pt x="3008541" y="2645968"/>
                </a:lnTo>
                <a:lnTo>
                  <a:pt x="3018459" y="2639491"/>
                </a:lnTo>
                <a:lnTo>
                  <a:pt x="3025140" y="2629878"/>
                </a:lnTo>
                <a:lnTo>
                  <a:pt x="3027603" y="2618105"/>
                </a:lnTo>
                <a:close/>
              </a:path>
              <a:path w="3620770" h="3223260">
                <a:moveTo>
                  <a:pt x="3027603" y="2328761"/>
                </a:moveTo>
                <a:lnTo>
                  <a:pt x="3025140" y="2317000"/>
                </a:lnTo>
                <a:lnTo>
                  <a:pt x="3018459" y="2307386"/>
                </a:lnTo>
                <a:lnTo>
                  <a:pt x="3008541" y="2300909"/>
                </a:lnTo>
                <a:lnTo>
                  <a:pt x="2996412" y="2298535"/>
                </a:lnTo>
                <a:lnTo>
                  <a:pt x="2984258" y="2300909"/>
                </a:lnTo>
                <a:lnTo>
                  <a:pt x="2974352" y="2307386"/>
                </a:lnTo>
                <a:lnTo>
                  <a:pt x="2967659" y="2317000"/>
                </a:lnTo>
                <a:lnTo>
                  <a:pt x="2965221" y="2328761"/>
                </a:lnTo>
                <a:lnTo>
                  <a:pt x="2967659" y="2340533"/>
                </a:lnTo>
                <a:lnTo>
                  <a:pt x="2974352" y="2350147"/>
                </a:lnTo>
                <a:lnTo>
                  <a:pt x="2984258" y="2356624"/>
                </a:lnTo>
                <a:lnTo>
                  <a:pt x="2996412" y="2358987"/>
                </a:lnTo>
                <a:lnTo>
                  <a:pt x="3008541" y="2356624"/>
                </a:lnTo>
                <a:lnTo>
                  <a:pt x="3018459" y="2350147"/>
                </a:lnTo>
                <a:lnTo>
                  <a:pt x="3025140" y="2340533"/>
                </a:lnTo>
                <a:lnTo>
                  <a:pt x="3027603" y="2328761"/>
                </a:lnTo>
                <a:close/>
              </a:path>
              <a:path w="3620770" h="3223260">
                <a:moveTo>
                  <a:pt x="3174631" y="3049955"/>
                </a:moveTo>
                <a:lnTo>
                  <a:pt x="3172180" y="3038195"/>
                </a:lnTo>
                <a:lnTo>
                  <a:pt x="3165487" y="3028594"/>
                </a:lnTo>
                <a:lnTo>
                  <a:pt x="3155581" y="3022117"/>
                </a:lnTo>
                <a:lnTo>
                  <a:pt x="3143440" y="3019729"/>
                </a:lnTo>
                <a:lnTo>
                  <a:pt x="3131299" y="3022117"/>
                </a:lnTo>
                <a:lnTo>
                  <a:pt x="3121380" y="3028594"/>
                </a:lnTo>
                <a:lnTo>
                  <a:pt x="3114700" y="3038195"/>
                </a:lnTo>
                <a:lnTo>
                  <a:pt x="3112249" y="3049955"/>
                </a:lnTo>
                <a:lnTo>
                  <a:pt x="3114700" y="3061728"/>
                </a:lnTo>
                <a:lnTo>
                  <a:pt x="3121380" y="3071342"/>
                </a:lnTo>
                <a:lnTo>
                  <a:pt x="3131299" y="3077819"/>
                </a:lnTo>
                <a:lnTo>
                  <a:pt x="3143440" y="3080194"/>
                </a:lnTo>
                <a:lnTo>
                  <a:pt x="3155581" y="3077819"/>
                </a:lnTo>
                <a:lnTo>
                  <a:pt x="3165487" y="3071342"/>
                </a:lnTo>
                <a:lnTo>
                  <a:pt x="3172180" y="3061728"/>
                </a:lnTo>
                <a:lnTo>
                  <a:pt x="3174631" y="3049955"/>
                </a:lnTo>
                <a:close/>
              </a:path>
              <a:path w="3620770" h="3223260">
                <a:moveTo>
                  <a:pt x="3174631" y="2760611"/>
                </a:moveTo>
                <a:lnTo>
                  <a:pt x="3172180" y="2748851"/>
                </a:lnTo>
                <a:lnTo>
                  <a:pt x="3165487" y="2739250"/>
                </a:lnTo>
                <a:lnTo>
                  <a:pt x="3155581" y="2732773"/>
                </a:lnTo>
                <a:lnTo>
                  <a:pt x="3143440" y="2730385"/>
                </a:lnTo>
                <a:lnTo>
                  <a:pt x="3131299" y="2732773"/>
                </a:lnTo>
                <a:lnTo>
                  <a:pt x="3121380" y="2739250"/>
                </a:lnTo>
                <a:lnTo>
                  <a:pt x="3114700" y="2748851"/>
                </a:lnTo>
                <a:lnTo>
                  <a:pt x="3112249" y="2760611"/>
                </a:lnTo>
                <a:lnTo>
                  <a:pt x="3114700" y="2772384"/>
                </a:lnTo>
                <a:lnTo>
                  <a:pt x="3121380" y="2781998"/>
                </a:lnTo>
                <a:lnTo>
                  <a:pt x="3131299" y="2788475"/>
                </a:lnTo>
                <a:lnTo>
                  <a:pt x="3143440" y="2790850"/>
                </a:lnTo>
                <a:lnTo>
                  <a:pt x="3155581" y="2788475"/>
                </a:lnTo>
                <a:lnTo>
                  <a:pt x="3165487" y="2781998"/>
                </a:lnTo>
                <a:lnTo>
                  <a:pt x="3172180" y="2772384"/>
                </a:lnTo>
                <a:lnTo>
                  <a:pt x="3174631" y="2760611"/>
                </a:lnTo>
                <a:close/>
              </a:path>
              <a:path w="3620770" h="3223260">
                <a:moveTo>
                  <a:pt x="3174631" y="2475585"/>
                </a:moveTo>
                <a:lnTo>
                  <a:pt x="3172180" y="2463825"/>
                </a:lnTo>
                <a:lnTo>
                  <a:pt x="3165487" y="2454224"/>
                </a:lnTo>
                <a:lnTo>
                  <a:pt x="3155581" y="2447747"/>
                </a:lnTo>
                <a:lnTo>
                  <a:pt x="3143440" y="2445359"/>
                </a:lnTo>
                <a:lnTo>
                  <a:pt x="3131299" y="2447747"/>
                </a:lnTo>
                <a:lnTo>
                  <a:pt x="3121380" y="2454224"/>
                </a:lnTo>
                <a:lnTo>
                  <a:pt x="3114700" y="2463825"/>
                </a:lnTo>
                <a:lnTo>
                  <a:pt x="3112249" y="2475585"/>
                </a:lnTo>
                <a:lnTo>
                  <a:pt x="3114700" y="2487358"/>
                </a:lnTo>
                <a:lnTo>
                  <a:pt x="3121380" y="2496972"/>
                </a:lnTo>
                <a:lnTo>
                  <a:pt x="3131299" y="2503449"/>
                </a:lnTo>
                <a:lnTo>
                  <a:pt x="3143440" y="2505824"/>
                </a:lnTo>
                <a:lnTo>
                  <a:pt x="3155581" y="2503449"/>
                </a:lnTo>
                <a:lnTo>
                  <a:pt x="3165487" y="2496972"/>
                </a:lnTo>
                <a:lnTo>
                  <a:pt x="3172180" y="2487358"/>
                </a:lnTo>
                <a:lnTo>
                  <a:pt x="3174631" y="2475585"/>
                </a:lnTo>
                <a:close/>
              </a:path>
              <a:path w="3620770" h="3223260">
                <a:moveTo>
                  <a:pt x="3321672" y="3192462"/>
                </a:moveTo>
                <a:lnTo>
                  <a:pt x="3319208" y="3180702"/>
                </a:lnTo>
                <a:lnTo>
                  <a:pt x="3312528" y="3171101"/>
                </a:lnTo>
                <a:lnTo>
                  <a:pt x="3302609" y="3164624"/>
                </a:lnTo>
                <a:lnTo>
                  <a:pt x="3290481" y="3162236"/>
                </a:lnTo>
                <a:lnTo>
                  <a:pt x="3278327" y="3164624"/>
                </a:lnTo>
                <a:lnTo>
                  <a:pt x="3268421" y="3171101"/>
                </a:lnTo>
                <a:lnTo>
                  <a:pt x="3261728" y="3180702"/>
                </a:lnTo>
                <a:lnTo>
                  <a:pt x="3259290" y="3192462"/>
                </a:lnTo>
                <a:lnTo>
                  <a:pt x="3261728" y="3204235"/>
                </a:lnTo>
                <a:lnTo>
                  <a:pt x="3268421" y="3213849"/>
                </a:lnTo>
                <a:lnTo>
                  <a:pt x="3278327" y="3220326"/>
                </a:lnTo>
                <a:lnTo>
                  <a:pt x="3290481" y="3222701"/>
                </a:lnTo>
                <a:lnTo>
                  <a:pt x="3302609" y="3220326"/>
                </a:lnTo>
                <a:lnTo>
                  <a:pt x="3312528" y="3213849"/>
                </a:lnTo>
                <a:lnTo>
                  <a:pt x="3319208" y="3204235"/>
                </a:lnTo>
                <a:lnTo>
                  <a:pt x="3321672" y="3192462"/>
                </a:lnTo>
                <a:close/>
              </a:path>
              <a:path w="3620770" h="3223260">
                <a:moveTo>
                  <a:pt x="3321672" y="2903131"/>
                </a:moveTo>
                <a:lnTo>
                  <a:pt x="3319208" y="2891371"/>
                </a:lnTo>
                <a:lnTo>
                  <a:pt x="3312528" y="2881757"/>
                </a:lnTo>
                <a:lnTo>
                  <a:pt x="3302609" y="2875280"/>
                </a:lnTo>
                <a:lnTo>
                  <a:pt x="3290481" y="2872892"/>
                </a:lnTo>
                <a:lnTo>
                  <a:pt x="3278327" y="2875280"/>
                </a:lnTo>
                <a:lnTo>
                  <a:pt x="3268421" y="2881757"/>
                </a:lnTo>
                <a:lnTo>
                  <a:pt x="3261728" y="2891371"/>
                </a:lnTo>
                <a:lnTo>
                  <a:pt x="3259290" y="2903131"/>
                </a:lnTo>
                <a:lnTo>
                  <a:pt x="3261728" y="2914904"/>
                </a:lnTo>
                <a:lnTo>
                  <a:pt x="3268421" y="2924505"/>
                </a:lnTo>
                <a:lnTo>
                  <a:pt x="3278327" y="2930982"/>
                </a:lnTo>
                <a:lnTo>
                  <a:pt x="3290481" y="2933357"/>
                </a:lnTo>
                <a:lnTo>
                  <a:pt x="3302609" y="2930982"/>
                </a:lnTo>
                <a:lnTo>
                  <a:pt x="3312528" y="2924505"/>
                </a:lnTo>
                <a:lnTo>
                  <a:pt x="3319208" y="2914904"/>
                </a:lnTo>
                <a:lnTo>
                  <a:pt x="3321672" y="2903131"/>
                </a:lnTo>
                <a:close/>
              </a:path>
              <a:path w="3620770" h="3223260">
                <a:moveTo>
                  <a:pt x="3321672" y="2618105"/>
                </a:moveTo>
                <a:lnTo>
                  <a:pt x="3319208" y="2606344"/>
                </a:lnTo>
                <a:lnTo>
                  <a:pt x="3312528" y="2596731"/>
                </a:lnTo>
                <a:lnTo>
                  <a:pt x="3302609" y="2590254"/>
                </a:lnTo>
                <a:lnTo>
                  <a:pt x="3290481" y="2587879"/>
                </a:lnTo>
                <a:lnTo>
                  <a:pt x="3278327" y="2590254"/>
                </a:lnTo>
                <a:lnTo>
                  <a:pt x="3268421" y="2596731"/>
                </a:lnTo>
                <a:lnTo>
                  <a:pt x="3261728" y="2606344"/>
                </a:lnTo>
                <a:lnTo>
                  <a:pt x="3259290" y="2618105"/>
                </a:lnTo>
                <a:lnTo>
                  <a:pt x="3261728" y="2629878"/>
                </a:lnTo>
                <a:lnTo>
                  <a:pt x="3268421" y="2639491"/>
                </a:lnTo>
                <a:lnTo>
                  <a:pt x="3278327" y="2645968"/>
                </a:lnTo>
                <a:lnTo>
                  <a:pt x="3290481" y="2648331"/>
                </a:lnTo>
                <a:lnTo>
                  <a:pt x="3302609" y="2645968"/>
                </a:lnTo>
                <a:lnTo>
                  <a:pt x="3312528" y="2639491"/>
                </a:lnTo>
                <a:lnTo>
                  <a:pt x="3319208" y="2629878"/>
                </a:lnTo>
                <a:lnTo>
                  <a:pt x="3321672" y="2618105"/>
                </a:lnTo>
                <a:close/>
              </a:path>
              <a:path w="3620770" h="3223260">
                <a:moveTo>
                  <a:pt x="3473158" y="3049955"/>
                </a:moveTo>
                <a:lnTo>
                  <a:pt x="3470706" y="3038195"/>
                </a:lnTo>
                <a:lnTo>
                  <a:pt x="3464014" y="3028594"/>
                </a:lnTo>
                <a:lnTo>
                  <a:pt x="3454108" y="3022117"/>
                </a:lnTo>
                <a:lnTo>
                  <a:pt x="3441966" y="3019729"/>
                </a:lnTo>
                <a:lnTo>
                  <a:pt x="3429825" y="3022117"/>
                </a:lnTo>
                <a:lnTo>
                  <a:pt x="3419906" y="3028594"/>
                </a:lnTo>
                <a:lnTo>
                  <a:pt x="3413226" y="3038195"/>
                </a:lnTo>
                <a:lnTo>
                  <a:pt x="3410775" y="3049955"/>
                </a:lnTo>
                <a:lnTo>
                  <a:pt x="3413226" y="3061728"/>
                </a:lnTo>
                <a:lnTo>
                  <a:pt x="3419906" y="3071342"/>
                </a:lnTo>
                <a:lnTo>
                  <a:pt x="3429825" y="3077819"/>
                </a:lnTo>
                <a:lnTo>
                  <a:pt x="3441966" y="3080194"/>
                </a:lnTo>
                <a:lnTo>
                  <a:pt x="3454108" y="3077819"/>
                </a:lnTo>
                <a:lnTo>
                  <a:pt x="3464014" y="3071342"/>
                </a:lnTo>
                <a:lnTo>
                  <a:pt x="3470706" y="3061728"/>
                </a:lnTo>
                <a:lnTo>
                  <a:pt x="3473158" y="3049955"/>
                </a:lnTo>
                <a:close/>
              </a:path>
              <a:path w="3620770" h="3223260">
                <a:moveTo>
                  <a:pt x="3473158" y="2760611"/>
                </a:moveTo>
                <a:lnTo>
                  <a:pt x="3470706" y="2748851"/>
                </a:lnTo>
                <a:lnTo>
                  <a:pt x="3464014" y="2739250"/>
                </a:lnTo>
                <a:lnTo>
                  <a:pt x="3454108" y="2732773"/>
                </a:lnTo>
                <a:lnTo>
                  <a:pt x="3441966" y="2730385"/>
                </a:lnTo>
                <a:lnTo>
                  <a:pt x="3429825" y="2732773"/>
                </a:lnTo>
                <a:lnTo>
                  <a:pt x="3419906" y="2739250"/>
                </a:lnTo>
                <a:lnTo>
                  <a:pt x="3413226" y="2748851"/>
                </a:lnTo>
                <a:lnTo>
                  <a:pt x="3410775" y="2760611"/>
                </a:lnTo>
                <a:lnTo>
                  <a:pt x="3413226" y="2772384"/>
                </a:lnTo>
                <a:lnTo>
                  <a:pt x="3419906" y="2781998"/>
                </a:lnTo>
                <a:lnTo>
                  <a:pt x="3429825" y="2788475"/>
                </a:lnTo>
                <a:lnTo>
                  <a:pt x="3441966" y="2790850"/>
                </a:lnTo>
                <a:lnTo>
                  <a:pt x="3454108" y="2788475"/>
                </a:lnTo>
                <a:lnTo>
                  <a:pt x="3464014" y="2781998"/>
                </a:lnTo>
                <a:lnTo>
                  <a:pt x="3470706" y="2772384"/>
                </a:lnTo>
                <a:lnTo>
                  <a:pt x="3473158" y="2760611"/>
                </a:lnTo>
                <a:close/>
              </a:path>
              <a:path w="3620770" h="3223260">
                <a:moveTo>
                  <a:pt x="3620198" y="2903131"/>
                </a:moveTo>
                <a:lnTo>
                  <a:pt x="3617734" y="2891371"/>
                </a:lnTo>
                <a:lnTo>
                  <a:pt x="3611054" y="2881757"/>
                </a:lnTo>
                <a:lnTo>
                  <a:pt x="3601135" y="2875280"/>
                </a:lnTo>
                <a:lnTo>
                  <a:pt x="3589007" y="2872892"/>
                </a:lnTo>
                <a:lnTo>
                  <a:pt x="3576866" y="2875280"/>
                </a:lnTo>
                <a:lnTo>
                  <a:pt x="3566947" y="2881757"/>
                </a:lnTo>
                <a:lnTo>
                  <a:pt x="3560267" y="2891371"/>
                </a:lnTo>
                <a:lnTo>
                  <a:pt x="3557816" y="2903131"/>
                </a:lnTo>
                <a:lnTo>
                  <a:pt x="3560267" y="2914904"/>
                </a:lnTo>
                <a:lnTo>
                  <a:pt x="3566947" y="2924505"/>
                </a:lnTo>
                <a:lnTo>
                  <a:pt x="3576866" y="2930982"/>
                </a:lnTo>
                <a:lnTo>
                  <a:pt x="3589007" y="2933357"/>
                </a:lnTo>
                <a:lnTo>
                  <a:pt x="3601135" y="2930982"/>
                </a:lnTo>
                <a:lnTo>
                  <a:pt x="3611054" y="2924505"/>
                </a:lnTo>
                <a:lnTo>
                  <a:pt x="3617734" y="2914904"/>
                </a:lnTo>
                <a:lnTo>
                  <a:pt x="3620198" y="2903131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0833" y="651750"/>
            <a:ext cx="3176270" cy="3080385"/>
          </a:xfrm>
          <a:custGeom>
            <a:avLst/>
            <a:gdLst/>
            <a:ahLst/>
            <a:cxnLst/>
            <a:rect l="l" t="t" r="r" b="b"/>
            <a:pathLst>
              <a:path w="3176270" h="3080385">
                <a:moveTo>
                  <a:pt x="61264" y="605675"/>
                </a:moveTo>
                <a:lnTo>
                  <a:pt x="58762" y="594487"/>
                </a:lnTo>
                <a:lnTo>
                  <a:pt x="51244" y="584085"/>
                </a:lnTo>
                <a:lnTo>
                  <a:pt x="40525" y="576795"/>
                </a:lnTo>
                <a:lnTo>
                  <a:pt x="28968" y="574370"/>
                </a:lnTo>
                <a:lnTo>
                  <a:pt x="17411" y="576795"/>
                </a:lnTo>
                <a:lnTo>
                  <a:pt x="6692" y="584085"/>
                </a:lnTo>
                <a:lnTo>
                  <a:pt x="1676" y="595083"/>
                </a:lnTo>
                <a:lnTo>
                  <a:pt x="0" y="607301"/>
                </a:lnTo>
                <a:lnTo>
                  <a:pt x="1676" y="618705"/>
                </a:lnTo>
                <a:lnTo>
                  <a:pt x="6692" y="627265"/>
                </a:lnTo>
                <a:lnTo>
                  <a:pt x="17411" y="634555"/>
                </a:lnTo>
                <a:lnTo>
                  <a:pt x="28968" y="636981"/>
                </a:lnTo>
                <a:lnTo>
                  <a:pt x="40525" y="634555"/>
                </a:lnTo>
                <a:lnTo>
                  <a:pt x="51244" y="627265"/>
                </a:lnTo>
                <a:lnTo>
                  <a:pt x="58762" y="616877"/>
                </a:lnTo>
                <a:lnTo>
                  <a:pt x="61264" y="605675"/>
                </a:lnTo>
                <a:close/>
              </a:path>
              <a:path w="3176270" h="3080385">
                <a:moveTo>
                  <a:pt x="61264" y="320649"/>
                </a:moveTo>
                <a:lnTo>
                  <a:pt x="58762" y="309460"/>
                </a:lnTo>
                <a:lnTo>
                  <a:pt x="51244" y="299059"/>
                </a:lnTo>
                <a:lnTo>
                  <a:pt x="40525" y="291782"/>
                </a:lnTo>
                <a:lnTo>
                  <a:pt x="28968" y="289344"/>
                </a:lnTo>
                <a:lnTo>
                  <a:pt x="17411" y="291782"/>
                </a:lnTo>
                <a:lnTo>
                  <a:pt x="6692" y="299059"/>
                </a:lnTo>
                <a:lnTo>
                  <a:pt x="1676" y="307632"/>
                </a:lnTo>
                <a:lnTo>
                  <a:pt x="0" y="319036"/>
                </a:lnTo>
                <a:lnTo>
                  <a:pt x="1676" y="331254"/>
                </a:lnTo>
                <a:lnTo>
                  <a:pt x="6692" y="342239"/>
                </a:lnTo>
                <a:lnTo>
                  <a:pt x="17411" y="349529"/>
                </a:lnTo>
                <a:lnTo>
                  <a:pt x="28968" y="351955"/>
                </a:lnTo>
                <a:lnTo>
                  <a:pt x="40525" y="349529"/>
                </a:lnTo>
                <a:lnTo>
                  <a:pt x="51244" y="342239"/>
                </a:lnTo>
                <a:lnTo>
                  <a:pt x="58762" y="331851"/>
                </a:lnTo>
                <a:lnTo>
                  <a:pt x="61264" y="320649"/>
                </a:lnTo>
                <a:close/>
              </a:path>
              <a:path w="3176270" h="3080385">
                <a:moveTo>
                  <a:pt x="61264" y="31318"/>
                </a:moveTo>
                <a:lnTo>
                  <a:pt x="58762" y="20116"/>
                </a:lnTo>
                <a:lnTo>
                  <a:pt x="51244" y="9715"/>
                </a:lnTo>
                <a:lnTo>
                  <a:pt x="40525" y="2438"/>
                </a:lnTo>
                <a:lnTo>
                  <a:pt x="28968" y="0"/>
                </a:lnTo>
                <a:lnTo>
                  <a:pt x="17411" y="2438"/>
                </a:lnTo>
                <a:lnTo>
                  <a:pt x="6692" y="9715"/>
                </a:lnTo>
                <a:lnTo>
                  <a:pt x="1676" y="20726"/>
                </a:lnTo>
                <a:lnTo>
                  <a:pt x="0" y="32931"/>
                </a:lnTo>
                <a:lnTo>
                  <a:pt x="1676" y="44348"/>
                </a:lnTo>
                <a:lnTo>
                  <a:pt x="6692" y="52908"/>
                </a:lnTo>
                <a:lnTo>
                  <a:pt x="17411" y="60198"/>
                </a:lnTo>
                <a:lnTo>
                  <a:pt x="28968" y="62623"/>
                </a:lnTo>
                <a:lnTo>
                  <a:pt x="40525" y="60198"/>
                </a:lnTo>
                <a:lnTo>
                  <a:pt x="51244" y="52908"/>
                </a:lnTo>
                <a:lnTo>
                  <a:pt x="58762" y="42519"/>
                </a:lnTo>
                <a:lnTo>
                  <a:pt x="61264" y="31318"/>
                </a:lnTo>
                <a:close/>
              </a:path>
              <a:path w="3176270" h="3080385">
                <a:moveTo>
                  <a:pt x="211645" y="463169"/>
                </a:moveTo>
                <a:lnTo>
                  <a:pt x="209194" y="451408"/>
                </a:lnTo>
                <a:lnTo>
                  <a:pt x="202514" y="441794"/>
                </a:lnTo>
                <a:lnTo>
                  <a:pt x="192595" y="435317"/>
                </a:lnTo>
                <a:lnTo>
                  <a:pt x="180454" y="432930"/>
                </a:lnTo>
                <a:lnTo>
                  <a:pt x="168313" y="435317"/>
                </a:lnTo>
                <a:lnTo>
                  <a:pt x="158407" y="441794"/>
                </a:lnTo>
                <a:lnTo>
                  <a:pt x="151714" y="451408"/>
                </a:lnTo>
                <a:lnTo>
                  <a:pt x="149263" y="463169"/>
                </a:lnTo>
                <a:lnTo>
                  <a:pt x="151714" y="474941"/>
                </a:lnTo>
                <a:lnTo>
                  <a:pt x="158407" y="484543"/>
                </a:lnTo>
                <a:lnTo>
                  <a:pt x="168313" y="491020"/>
                </a:lnTo>
                <a:lnTo>
                  <a:pt x="180454" y="493395"/>
                </a:lnTo>
                <a:lnTo>
                  <a:pt x="192595" y="491020"/>
                </a:lnTo>
                <a:lnTo>
                  <a:pt x="202514" y="484543"/>
                </a:lnTo>
                <a:lnTo>
                  <a:pt x="209194" y="474941"/>
                </a:lnTo>
                <a:lnTo>
                  <a:pt x="211645" y="463169"/>
                </a:lnTo>
                <a:close/>
              </a:path>
              <a:path w="3176270" h="3080385">
                <a:moveTo>
                  <a:pt x="211645" y="178142"/>
                </a:moveTo>
                <a:lnTo>
                  <a:pt x="209194" y="166382"/>
                </a:lnTo>
                <a:lnTo>
                  <a:pt x="202514" y="156768"/>
                </a:lnTo>
                <a:lnTo>
                  <a:pt x="192595" y="150291"/>
                </a:lnTo>
                <a:lnTo>
                  <a:pt x="180454" y="147916"/>
                </a:lnTo>
                <a:lnTo>
                  <a:pt x="168313" y="150291"/>
                </a:lnTo>
                <a:lnTo>
                  <a:pt x="158407" y="156768"/>
                </a:lnTo>
                <a:lnTo>
                  <a:pt x="151714" y="166382"/>
                </a:lnTo>
                <a:lnTo>
                  <a:pt x="149263" y="178142"/>
                </a:lnTo>
                <a:lnTo>
                  <a:pt x="151714" y="189915"/>
                </a:lnTo>
                <a:lnTo>
                  <a:pt x="158407" y="199529"/>
                </a:lnTo>
                <a:lnTo>
                  <a:pt x="168313" y="206006"/>
                </a:lnTo>
                <a:lnTo>
                  <a:pt x="180454" y="208368"/>
                </a:lnTo>
                <a:lnTo>
                  <a:pt x="192595" y="206006"/>
                </a:lnTo>
                <a:lnTo>
                  <a:pt x="202514" y="199529"/>
                </a:lnTo>
                <a:lnTo>
                  <a:pt x="209194" y="189915"/>
                </a:lnTo>
                <a:lnTo>
                  <a:pt x="211645" y="178142"/>
                </a:lnTo>
                <a:close/>
              </a:path>
              <a:path w="3176270" h="3080385">
                <a:moveTo>
                  <a:pt x="212763" y="752513"/>
                </a:moveTo>
                <a:lnTo>
                  <a:pt x="210248" y="741311"/>
                </a:lnTo>
                <a:lnTo>
                  <a:pt x="202730" y="730910"/>
                </a:lnTo>
                <a:lnTo>
                  <a:pt x="192011" y="723633"/>
                </a:lnTo>
                <a:lnTo>
                  <a:pt x="180454" y="721194"/>
                </a:lnTo>
                <a:lnTo>
                  <a:pt x="168897" y="723633"/>
                </a:lnTo>
                <a:lnTo>
                  <a:pt x="158178" y="730910"/>
                </a:lnTo>
                <a:lnTo>
                  <a:pt x="150660" y="739482"/>
                </a:lnTo>
                <a:lnTo>
                  <a:pt x="148158" y="750887"/>
                </a:lnTo>
                <a:lnTo>
                  <a:pt x="150660" y="763104"/>
                </a:lnTo>
                <a:lnTo>
                  <a:pt x="158178" y="774103"/>
                </a:lnTo>
                <a:lnTo>
                  <a:pt x="168897" y="781392"/>
                </a:lnTo>
                <a:lnTo>
                  <a:pt x="180454" y="783818"/>
                </a:lnTo>
                <a:lnTo>
                  <a:pt x="192011" y="781392"/>
                </a:lnTo>
                <a:lnTo>
                  <a:pt x="202730" y="774103"/>
                </a:lnTo>
                <a:lnTo>
                  <a:pt x="210248" y="763714"/>
                </a:lnTo>
                <a:lnTo>
                  <a:pt x="212763" y="752513"/>
                </a:lnTo>
                <a:close/>
              </a:path>
              <a:path w="3176270" h="3080385">
                <a:moveTo>
                  <a:pt x="358686" y="895019"/>
                </a:moveTo>
                <a:lnTo>
                  <a:pt x="356235" y="883259"/>
                </a:lnTo>
                <a:lnTo>
                  <a:pt x="349554" y="873645"/>
                </a:lnTo>
                <a:lnTo>
                  <a:pt x="339636" y="867168"/>
                </a:lnTo>
                <a:lnTo>
                  <a:pt x="327494" y="864793"/>
                </a:lnTo>
                <a:lnTo>
                  <a:pt x="315353" y="867168"/>
                </a:lnTo>
                <a:lnTo>
                  <a:pt x="305435" y="873645"/>
                </a:lnTo>
                <a:lnTo>
                  <a:pt x="298754" y="883259"/>
                </a:lnTo>
                <a:lnTo>
                  <a:pt x="296303" y="895019"/>
                </a:lnTo>
                <a:lnTo>
                  <a:pt x="298754" y="906792"/>
                </a:lnTo>
                <a:lnTo>
                  <a:pt x="305435" y="916406"/>
                </a:lnTo>
                <a:lnTo>
                  <a:pt x="315353" y="922883"/>
                </a:lnTo>
                <a:lnTo>
                  <a:pt x="327494" y="925245"/>
                </a:lnTo>
                <a:lnTo>
                  <a:pt x="339636" y="922883"/>
                </a:lnTo>
                <a:lnTo>
                  <a:pt x="349554" y="916406"/>
                </a:lnTo>
                <a:lnTo>
                  <a:pt x="356235" y="906792"/>
                </a:lnTo>
                <a:lnTo>
                  <a:pt x="358686" y="895019"/>
                </a:lnTo>
                <a:close/>
              </a:path>
              <a:path w="3176270" h="3080385">
                <a:moveTo>
                  <a:pt x="358686" y="605675"/>
                </a:moveTo>
                <a:lnTo>
                  <a:pt x="356235" y="593915"/>
                </a:lnTo>
                <a:lnTo>
                  <a:pt x="349554" y="584301"/>
                </a:lnTo>
                <a:lnTo>
                  <a:pt x="339636" y="577824"/>
                </a:lnTo>
                <a:lnTo>
                  <a:pt x="327494" y="575449"/>
                </a:lnTo>
                <a:lnTo>
                  <a:pt x="315353" y="577824"/>
                </a:lnTo>
                <a:lnTo>
                  <a:pt x="305435" y="584301"/>
                </a:lnTo>
                <a:lnTo>
                  <a:pt x="298754" y="593915"/>
                </a:lnTo>
                <a:lnTo>
                  <a:pt x="296303" y="605675"/>
                </a:lnTo>
                <a:lnTo>
                  <a:pt x="298754" y="617448"/>
                </a:lnTo>
                <a:lnTo>
                  <a:pt x="305435" y="627062"/>
                </a:lnTo>
                <a:lnTo>
                  <a:pt x="315353" y="633539"/>
                </a:lnTo>
                <a:lnTo>
                  <a:pt x="327494" y="635901"/>
                </a:lnTo>
                <a:lnTo>
                  <a:pt x="339636" y="633539"/>
                </a:lnTo>
                <a:lnTo>
                  <a:pt x="349554" y="627062"/>
                </a:lnTo>
                <a:lnTo>
                  <a:pt x="356235" y="617448"/>
                </a:lnTo>
                <a:lnTo>
                  <a:pt x="358686" y="605675"/>
                </a:lnTo>
                <a:close/>
              </a:path>
              <a:path w="3176270" h="3080385">
                <a:moveTo>
                  <a:pt x="358686" y="320649"/>
                </a:moveTo>
                <a:lnTo>
                  <a:pt x="356235" y="308889"/>
                </a:lnTo>
                <a:lnTo>
                  <a:pt x="349554" y="299275"/>
                </a:lnTo>
                <a:lnTo>
                  <a:pt x="339636" y="292798"/>
                </a:lnTo>
                <a:lnTo>
                  <a:pt x="327494" y="290423"/>
                </a:lnTo>
                <a:lnTo>
                  <a:pt x="315353" y="292798"/>
                </a:lnTo>
                <a:lnTo>
                  <a:pt x="305435" y="299275"/>
                </a:lnTo>
                <a:lnTo>
                  <a:pt x="298754" y="308889"/>
                </a:lnTo>
                <a:lnTo>
                  <a:pt x="296303" y="320649"/>
                </a:lnTo>
                <a:lnTo>
                  <a:pt x="298754" y="332422"/>
                </a:lnTo>
                <a:lnTo>
                  <a:pt x="305435" y="342036"/>
                </a:lnTo>
                <a:lnTo>
                  <a:pt x="315353" y="348513"/>
                </a:lnTo>
                <a:lnTo>
                  <a:pt x="327494" y="350875"/>
                </a:lnTo>
                <a:lnTo>
                  <a:pt x="339636" y="348513"/>
                </a:lnTo>
                <a:lnTo>
                  <a:pt x="349554" y="342036"/>
                </a:lnTo>
                <a:lnTo>
                  <a:pt x="356235" y="332422"/>
                </a:lnTo>
                <a:lnTo>
                  <a:pt x="358686" y="320649"/>
                </a:lnTo>
                <a:close/>
              </a:path>
              <a:path w="3176270" h="3080385">
                <a:moveTo>
                  <a:pt x="506831" y="1037526"/>
                </a:moveTo>
                <a:lnTo>
                  <a:pt x="504317" y="1026337"/>
                </a:lnTo>
                <a:lnTo>
                  <a:pt x="496811" y="1015936"/>
                </a:lnTo>
                <a:lnTo>
                  <a:pt x="486079" y="1008659"/>
                </a:lnTo>
                <a:lnTo>
                  <a:pt x="474522" y="1006221"/>
                </a:lnTo>
                <a:lnTo>
                  <a:pt x="462965" y="1008659"/>
                </a:lnTo>
                <a:lnTo>
                  <a:pt x="452247" y="1015936"/>
                </a:lnTo>
                <a:lnTo>
                  <a:pt x="444728" y="1026337"/>
                </a:lnTo>
                <a:lnTo>
                  <a:pt x="442226" y="1037526"/>
                </a:lnTo>
                <a:lnTo>
                  <a:pt x="444728" y="1048727"/>
                </a:lnTo>
                <a:lnTo>
                  <a:pt x="452247" y="1059116"/>
                </a:lnTo>
                <a:lnTo>
                  <a:pt x="462965" y="1066406"/>
                </a:lnTo>
                <a:lnTo>
                  <a:pt x="474522" y="1068832"/>
                </a:lnTo>
                <a:lnTo>
                  <a:pt x="486079" y="1066406"/>
                </a:lnTo>
                <a:lnTo>
                  <a:pt x="496811" y="1059116"/>
                </a:lnTo>
                <a:lnTo>
                  <a:pt x="504317" y="1048727"/>
                </a:lnTo>
                <a:lnTo>
                  <a:pt x="506831" y="1037526"/>
                </a:lnTo>
                <a:close/>
              </a:path>
              <a:path w="3176270" h="3080385">
                <a:moveTo>
                  <a:pt x="506831" y="752513"/>
                </a:moveTo>
                <a:lnTo>
                  <a:pt x="504317" y="741311"/>
                </a:lnTo>
                <a:lnTo>
                  <a:pt x="496811" y="730910"/>
                </a:lnTo>
                <a:lnTo>
                  <a:pt x="486079" y="723633"/>
                </a:lnTo>
                <a:lnTo>
                  <a:pt x="474522" y="721194"/>
                </a:lnTo>
                <a:lnTo>
                  <a:pt x="462965" y="723633"/>
                </a:lnTo>
                <a:lnTo>
                  <a:pt x="452247" y="730910"/>
                </a:lnTo>
                <a:lnTo>
                  <a:pt x="444728" y="739482"/>
                </a:lnTo>
                <a:lnTo>
                  <a:pt x="442226" y="750887"/>
                </a:lnTo>
                <a:lnTo>
                  <a:pt x="444728" y="763104"/>
                </a:lnTo>
                <a:lnTo>
                  <a:pt x="452247" y="774103"/>
                </a:lnTo>
                <a:lnTo>
                  <a:pt x="462965" y="781392"/>
                </a:lnTo>
                <a:lnTo>
                  <a:pt x="474522" y="783818"/>
                </a:lnTo>
                <a:lnTo>
                  <a:pt x="486079" y="781392"/>
                </a:lnTo>
                <a:lnTo>
                  <a:pt x="496811" y="774103"/>
                </a:lnTo>
                <a:lnTo>
                  <a:pt x="504317" y="763714"/>
                </a:lnTo>
                <a:lnTo>
                  <a:pt x="506831" y="752513"/>
                </a:lnTo>
                <a:close/>
              </a:path>
              <a:path w="3176270" h="3080385">
                <a:moveTo>
                  <a:pt x="506831" y="463169"/>
                </a:moveTo>
                <a:lnTo>
                  <a:pt x="504317" y="451967"/>
                </a:lnTo>
                <a:lnTo>
                  <a:pt x="496811" y="441579"/>
                </a:lnTo>
                <a:lnTo>
                  <a:pt x="486079" y="434289"/>
                </a:lnTo>
                <a:lnTo>
                  <a:pt x="474522" y="431863"/>
                </a:lnTo>
                <a:lnTo>
                  <a:pt x="462965" y="434289"/>
                </a:lnTo>
                <a:lnTo>
                  <a:pt x="452247" y="441579"/>
                </a:lnTo>
                <a:lnTo>
                  <a:pt x="444728" y="451967"/>
                </a:lnTo>
                <a:lnTo>
                  <a:pt x="442226" y="463169"/>
                </a:lnTo>
                <a:lnTo>
                  <a:pt x="444728" y="474370"/>
                </a:lnTo>
                <a:lnTo>
                  <a:pt x="452247" y="484759"/>
                </a:lnTo>
                <a:lnTo>
                  <a:pt x="462965" y="492048"/>
                </a:lnTo>
                <a:lnTo>
                  <a:pt x="474522" y="494474"/>
                </a:lnTo>
                <a:lnTo>
                  <a:pt x="486079" y="492048"/>
                </a:lnTo>
                <a:lnTo>
                  <a:pt x="496811" y="484759"/>
                </a:lnTo>
                <a:lnTo>
                  <a:pt x="504317" y="474370"/>
                </a:lnTo>
                <a:lnTo>
                  <a:pt x="506831" y="463169"/>
                </a:lnTo>
                <a:close/>
              </a:path>
              <a:path w="3176270" h="3080385">
                <a:moveTo>
                  <a:pt x="653859" y="1184363"/>
                </a:moveTo>
                <a:lnTo>
                  <a:pt x="651357" y="1173162"/>
                </a:lnTo>
                <a:lnTo>
                  <a:pt x="643839" y="1162761"/>
                </a:lnTo>
                <a:lnTo>
                  <a:pt x="633120" y="1155484"/>
                </a:lnTo>
                <a:lnTo>
                  <a:pt x="621563" y="1153045"/>
                </a:lnTo>
                <a:lnTo>
                  <a:pt x="610006" y="1155484"/>
                </a:lnTo>
                <a:lnTo>
                  <a:pt x="599287" y="1162761"/>
                </a:lnTo>
                <a:lnTo>
                  <a:pt x="594271" y="1171346"/>
                </a:lnTo>
                <a:lnTo>
                  <a:pt x="592607" y="1182738"/>
                </a:lnTo>
                <a:lnTo>
                  <a:pt x="594271" y="1194955"/>
                </a:lnTo>
                <a:lnTo>
                  <a:pt x="599287" y="1205953"/>
                </a:lnTo>
                <a:lnTo>
                  <a:pt x="610006" y="1213243"/>
                </a:lnTo>
                <a:lnTo>
                  <a:pt x="621563" y="1215669"/>
                </a:lnTo>
                <a:lnTo>
                  <a:pt x="633120" y="1213243"/>
                </a:lnTo>
                <a:lnTo>
                  <a:pt x="643839" y="1205953"/>
                </a:lnTo>
                <a:lnTo>
                  <a:pt x="651357" y="1195565"/>
                </a:lnTo>
                <a:lnTo>
                  <a:pt x="653859" y="1184363"/>
                </a:lnTo>
                <a:close/>
              </a:path>
              <a:path w="3176270" h="3080385">
                <a:moveTo>
                  <a:pt x="657212" y="895019"/>
                </a:moveTo>
                <a:lnTo>
                  <a:pt x="654761" y="883259"/>
                </a:lnTo>
                <a:lnTo>
                  <a:pt x="648068" y="873645"/>
                </a:lnTo>
                <a:lnTo>
                  <a:pt x="638162" y="867168"/>
                </a:lnTo>
                <a:lnTo>
                  <a:pt x="626021" y="864793"/>
                </a:lnTo>
                <a:lnTo>
                  <a:pt x="613879" y="867168"/>
                </a:lnTo>
                <a:lnTo>
                  <a:pt x="603961" y="873645"/>
                </a:lnTo>
                <a:lnTo>
                  <a:pt x="597281" y="883259"/>
                </a:lnTo>
                <a:lnTo>
                  <a:pt x="594829" y="895019"/>
                </a:lnTo>
                <a:lnTo>
                  <a:pt x="597281" y="906792"/>
                </a:lnTo>
                <a:lnTo>
                  <a:pt x="603961" y="916406"/>
                </a:lnTo>
                <a:lnTo>
                  <a:pt x="613879" y="922883"/>
                </a:lnTo>
                <a:lnTo>
                  <a:pt x="626021" y="925245"/>
                </a:lnTo>
                <a:lnTo>
                  <a:pt x="638162" y="922883"/>
                </a:lnTo>
                <a:lnTo>
                  <a:pt x="648068" y="916406"/>
                </a:lnTo>
                <a:lnTo>
                  <a:pt x="654761" y="906792"/>
                </a:lnTo>
                <a:lnTo>
                  <a:pt x="657212" y="895019"/>
                </a:lnTo>
                <a:close/>
              </a:path>
              <a:path w="3176270" h="3080385">
                <a:moveTo>
                  <a:pt x="657212" y="605675"/>
                </a:moveTo>
                <a:lnTo>
                  <a:pt x="654761" y="593915"/>
                </a:lnTo>
                <a:lnTo>
                  <a:pt x="648068" y="584301"/>
                </a:lnTo>
                <a:lnTo>
                  <a:pt x="638162" y="577824"/>
                </a:lnTo>
                <a:lnTo>
                  <a:pt x="626021" y="575449"/>
                </a:lnTo>
                <a:lnTo>
                  <a:pt x="613879" y="577824"/>
                </a:lnTo>
                <a:lnTo>
                  <a:pt x="603961" y="584301"/>
                </a:lnTo>
                <a:lnTo>
                  <a:pt x="597281" y="593915"/>
                </a:lnTo>
                <a:lnTo>
                  <a:pt x="594829" y="605675"/>
                </a:lnTo>
                <a:lnTo>
                  <a:pt x="597281" y="617448"/>
                </a:lnTo>
                <a:lnTo>
                  <a:pt x="603961" y="627062"/>
                </a:lnTo>
                <a:lnTo>
                  <a:pt x="613879" y="633539"/>
                </a:lnTo>
                <a:lnTo>
                  <a:pt x="626021" y="635901"/>
                </a:lnTo>
                <a:lnTo>
                  <a:pt x="638162" y="633539"/>
                </a:lnTo>
                <a:lnTo>
                  <a:pt x="648068" y="627062"/>
                </a:lnTo>
                <a:lnTo>
                  <a:pt x="654761" y="617448"/>
                </a:lnTo>
                <a:lnTo>
                  <a:pt x="657212" y="605675"/>
                </a:lnTo>
                <a:close/>
              </a:path>
              <a:path w="3176270" h="3080385">
                <a:moveTo>
                  <a:pt x="657212" y="320649"/>
                </a:moveTo>
                <a:lnTo>
                  <a:pt x="654761" y="308889"/>
                </a:lnTo>
                <a:lnTo>
                  <a:pt x="648068" y="299275"/>
                </a:lnTo>
                <a:lnTo>
                  <a:pt x="638162" y="292798"/>
                </a:lnTo>
                <a:lnTo>
                  <a:pt x="626021" y="290423"/>
                </a:lnTo>
                <a:lnTo>
                  <a:pt x="613879" y="292798"/>
                </a:lnTo>
                <a:lnTo>
                  <a:pt x="603961" y="299275"/>
                </a:lnTo>
                <a:lnTo>
                  <a:pt x="597281" y="308889"/>
                </a:lnTo>
                <a:lnTo>
                  <a:pt x="594829" y="320649"/>
                </a:lnTo>
                <a:lnTo>
                  <a:pt x="597281" y="332422"/>
                </a:lnTo>
                <a:lnTo>
                  <a:pt x="603961" y="342036"/>
                </a:lnTo>
                <a:lnTo>
                  <a:pt x="613879" y="348513"/>
                </a:lnTo>
                <a:lnTo>
                  <a:pt x="626021" y="350875"/>
                </a:lnTo>
                <a:lnTo>
                  <a:pt x="638162" y="348513"/>
                </a:lnTo>
                <a:lnTo>
                  <a:pt x="648068" y="342036"/>
                </a:lnTo>
                <a:lnTo>
                  <a:pt x="654761" y="332422"/>
                </a:lnTo>
                <a:lnTo>
                  <a:pt x="657212" y="320649"/>
                </a:lnTo>
                <a:close/>
              </a:path>
              <a:path w="3176270" h="3080385">
                <a:moveTo>
                  <a:pt x="804240" y="1326870"/>
                </a:moveTo>
                <a:lnTo>
                  <a:pt x="801789" y="1315110"/>
                </a:lnTo>
                <a:lnTo>
                  <a:pt x="795108" y="1305496"/>
                </a:lnTo>
                <a:lnTo>
                  <a:pt x="785190" y="1299019"/>
                </a:lnTo>
                <a:lnTo>
                  <a:pt x="773049" y="1296644"/>
                </a:lnTo>
                <a:lnTo>
                  <a:pt x="760907" y="1299019"/>
                </a:lnTo>
                <a:lnTo>
                  <a:pt x="751001" y="1305496"/>
                </a:lnTo>
                <a:lnTo>
                  <a:pt x="744321" y="1315110"/>
                </a:lnTo>
                <a:lnTo>
                  <a:pt x="741870" y="1326870"/>
                </a:lnTo>
                <a:lnTo>
                  <a:pt x="744321" y="1338643"/>
                </a:lnTo>
                <a:lnTo>
                  <a:pt x="751001" y="1348257"/>
                </a:lnTo>
                <a:lnTo>
                  <a:pt x="760907" y="1354734"/>
                </a:lnTo>
                <a:lnTo>
                  <a:pt x="773049" y="1357096"/>
                </a:lnTo>
                <a:lnTo>
                  <a:pt x="785190" y="1354734"/>
                </a:lnTo>
                <a:lnTo>
                  <a:pt x="795108" y="1348257"/>
                </a:lnTo>
                <a:lnTo>
                  <a:pt x="801789" y="1338643"/>
                </a:lnTo>
                <a:lnTo>
                  <a:pt x="804240" y="1326870"/>
                </a:lnTo>
                <a:close/>
              </a:path>
              <a:path w="3176270" h="3080385">
                <a:moveTo>
                  <a:pt x="804240" y="1037526"/>
                </a:moveTo>
                <a:lnTo>
                  <a:pt x="801789" y="1025766"/>
                </a:lnTo>
                <a:lnTo>
                  <a:pt x="795108" y="1016152"/>
                </a:lnTo>
                <a:lnTo>
                  <a:pt x="785190" y="1009675"/>
                </a:lnTo>
                <a:lnTo>
                  <a:pt x="773049" y="1007300"/>
                </a:lnTo>
                <a:lnTo>
                  <a:pt x="760907" y="1009675"/>
                </a:lnTo>
                <a:lnTo>
                  <a:pt x="751001" y="1016152"/>
                </a:lnTo>
                <a:lnTo>
                  <a:pt x="744321" y="1025766"/>
                </a:lnTo>
                <a:lnTo>
                  <a:pt x="741870" y="1037526"/>
                </a:lnTo>
                <a:lnTo>
                  <a:pt x="744321" y="1049299"/>
                </a:lnTo>
                <a:lnTo>
                  <a:pt x="751001" y="1058913"/>
                </a:lnTo>
                <a:lnTo>
                  <a:pt x="760907" y="1065390"/>
                </a:lnTo>
                <a:lnTo>
                  <a:pt x="773049" y="1067752"/>
                </a:lnTo>
                <a:lnTo>
                  <a:pt x="785190" y="1065390"/>
                </a:lnTo>
                <a:lnTo>
                  <a:pt x="795108" y="1058913"/>
                </a:lnTo>
                <a:lnTo>
                  <a:pt x="801789" y="1049299"/>
                </a:lnTo>
                <a:lnTo>
                  <a:pt x="804240" y="1037526"/>
                </a:lnTo>
                <a:close/>
              </a:path>
              <a:path w="3176270" h="3080385">
                <a:moveTo>
                  <a:pt x="804240" y="463169"/>
                </a:moveTo>
                <a:lnTo>
                  <a:pt x="801789" y="451408"/>
                </a:lnTo>
                <a:lnTo>
                  <a:pt x="795108" y="441794"/>
                </a:lnTo>
                <a:lnTo>
                  <a:pt x="785190" y="435317"/>
                </a:lnTo>
                <a:lnTo>
                  <a:pt x="773049" y="432930"/>
                </a:lnTo>
                <a:lnTo>
                  <a:pt x="760907" y="435317"/>
                </a:lnTo>
                <a:lnTo>
                  <a:pt x="751001" y="441794"/>
                </a:lnTo>
                <a:lnTo>
                  <a:pt x="744321" y="451408"/>
                </a:lnTo>
                <a:lnTo>
                  <a:pt x="741870" y="463169"/>
                </a:lnTo>
                <a:lnTo>
                  <a:pt x="744321" y="474941"/>
                </a:lnTo>
                <a:lnTo>
                  <a:pt x="751001" y="484543"/>
                </a:lnTo>
                <a:lnTo>
                  <a:pt x="760907" y="491020"/>
                </a:lnTo>
                <a:lnTo>
                  <a:pt x="773049" y="493395"/>
                </a:lnTo>
                <a:lnTo>
                  <a:pt x="785190" y="491020"/>
                </a:lnTo>
                <a:lnTo>
                  <a:pt x="795108" y="484543"/>
                </a:lnTo>
                <a:lnTo>
                  <a:pt x="801789" y="474941"/>
                </a:lnTo>
                <a:lnTo>
                  <a:pt x="804240" y="463169"/>
                </a:lnTo>
                <a:close/>
              </a:path>
              <a:path w="3176270" h="3080385">
                <a:moveTo>
                  <a:pt x="805357" y="752513"/>
                </a:moveTo>
                <a:lnTo>
                  <a:pt x="802855" y="741311"/>
                </a:lnTo>
                <a:lnTo>
                  <a:pt x="795337" y="730910"/>
                </a:lnTo>
                <a:lnTo>
                  <a:pt x="784606" y="723633"/>
                </a:lnTo>
                <a:lnTo>
                  <a:pt x="773049" y="721194"/>
                </a:lnTo>
                <a:lnTo>
                  <a:pt x="761492" y="723633"/>
                </a:lnTo>
                <a:lnTo>
                  <a:pt x="750773" y="730910"/>
                </a:lnTo>
                <a:lnTo>
                  <a:pt x="743254" y="739482"/>
                </a:lnTo>
                <a:lnTo>
                  <a:pt x="740752" y="750887"/>
                </a:lnTo>
                <a:lnTo>
                  <a:pt x="743254" y="763104"/>
                </a:lnTo>
                <a:lnTo>
                  <a:pt x="750773" y="774103"/>
                </a:lnTo>
                <a:lnTo>
                  <a:pt x="761492" y="781392"/>
                </a:lnTo>
                <a:lnTo>
                  <a:pt x="773049" y="783818"/>
                </a:lnTo>
                <a:lnTo>
                  <a:pt x="784606" y="781392"/>
                </a:lnTo>
                <a:lnTo>
                  <a:pt x="795337" y="774103"/>
                </a:lnTo>
                <a:lnTo>
                  <a:pt x="802855" y="763714"/>
                </a:lnTo>
                <a:lnTo>
                  <a:pt x="805357" y="752513"/>
                </a:lnTo>
                <a:close/>
              </a:path>
              <a:path w="3176270" h="3080385">
                <a:moveTo>
                  <a:pt x="951280" y="1469377"/>
                </a:moveTo>
                <a:lnTo>
                  <a:pt x="948829" y="1457617"/>
                </a:lnTo>
                <a:lnTo>
                  <a:pt x="942136" y="1448015"/>
                </a:lnTo>
                <a:lnTo>
                  <a:pt x="932230" y="1441538"/>
                </a:lnTo>
                <a:lnTo>
                  <a:pt x="920089" y="1439151"/>
                </a:lnTo>
                <a:lnTo>
                  <a:pt x="907948" y="1441538"/>
                </a:lnTo>
                <a:lnTo>
                  <a:pt x="898029" y="1448015"/>
                </a:lnTo>
                <a:lnTo>
                  <a:pt x="891349" y="1457617"/>
                </a:lnTo>
                <a:lnTo>
                  <a:pt x="888898" y="1469377"/>
                </a:lnTo>
                <a:lnTo>
                  <a:pt x="891349" y="1481150"/>
                </a:lnTo>
                <a:lnTo>
                  <a:pt x="898029" y="1490764"/>
                </a:lnTo>
                <a:lnTo>
                  <a:pt x="907948" y="1497241"/>
                </a:lnTo>
                <a:lnTo>
                  <a:pt x="920089" y="1499616"/>
                </a:lnTo>
                <a:lnTo>
                  <a:pt x="932230" y="1497241"/>
                </a:lnTo>
                <a:lnTo>
                  <a:pt x="942136" y="1490764"/>
                </a:lnTo>
                <a:lnTo>
                  <a:pt x="948829" y="1481150"/>
                </a:lnTo>
                <a:lnTo>
                  <a:pt x="951280" y="1469377"/>
                </a:lnTo>
                <a:close/>
              </a:path>
              <a:path w="3176270" h="3080385">
                <a:moveTo>
                  <a:pt x="951280" y="895019"/>
                </a:moveTo>
                <a:lnTo>
                  <a:pt x="948829" y="883259"/>
                </a:lnTo>
                <a:lnTo>
                  <a:pt x="942136" y="873645"/>
                </a:lnTo>
                <a:lnTo>
                  <a:pt x="932230" y="867168"/>
                </a:lnTo>
                <a:lnTo>
                  <a:pt x="920089" y="864793"/>
                </a:lnTo>
                <a:lnTo>
                  <a:pt x="907948" y="867168"/>
                </a:lnTo>
                <a:lnTo>
                  <a:pt x="898029" y="873645"/>
                </a:lnTo>
                <a:lnTo>
                  <a:pt x="891349" y="883259"/>
                </a:lnTo>
                <a:lnTo>
                  <a:pt x="888898" y="895019"/>
                </a:lnTo>
                <a:lnTo>
                  <a:pt x="891349" y="906792"/>
                </a:lnTo>
                <a:lnTo>
                  <a:pt x="898029" y="916406"/>
                </a:lnTo>
                <a:lnTo>
                  <a:pt x="907948" y="922883"/>
                </a:lnTo>
                <a:lnTo>
                  <a:pt x="920089" y="925245"/>
                </a:lnTo>
                <a:lnTo>
                  <a:pt x="932230" y="922883"/>
                </a:lnTo>
                <a:lnTo>
                  <a:pt x="942136" y="916406"/>
                </a:lnTo>
                <a:lnTo>
                  <a:pt x="948829" y="906792"/>
                </a:lnTo>
                <a:lnTo>
                  <a:pt x="951280" y="895019"/>
                </a:lnTo>
                <a:close/>
              </a:path>
              <a:path w="3176270" h="3080385">
                <a:moveTo>
                  <a:pt x="951280" y="605675"/>
                </a:moveTo>
                <a:lnTo>
                  <a:pt x="948829" y="593915"/>
                </a:lnTo>
                <a:lnTo>
                  <a:pt x="942136" y="584301"/>
                </a:lnTo>
                <a:lnTo>
                  <a:pt x="932230" y="577824"/>
                </a:lnTo>
                <a:lnTo>
                  <a:pt x="920089" y="575449"/>
                </a:lnTo>
                <a:lnTo>
                  <a:pt x="907948" y="577824"/>
                </a:lnTo>
                <a:lnTo>
                  <a:pt x="898029" y="584301"/>
                </a:lnTo>
                <a:lnTo>
                  <a:pt x="891349" y="593915"/>
                </a:lnTo>
                <a:lnTo>
                  <a:pt x="888898" y="605675"/>
                </a:lnTo>
                <a:lnTo>
                  <a:pt x="891349" y="617448"/>
                </a:lnTo>
                <a:lnTo>
                  <a:pt x="898029" y="627062"/>
                </a:lnTo>
                <a:lnTo>
                  <a:pt x="907948" y="633539"/>
                </a:lnTo>
                <a:lnTo>
                  <a:pt x="920089" y="635901"/>
                </a:lnTo>
                <a:lnTo>
                  <a:pt x="932230" y="633539"/>
                </a:lnTo>
                <a:lnTo>
                  <a:pt x="942136" y="627062"/>
                </a:lnTo>
                <a:lnTo>
                  <a:pt x="948829" y="617448"/>
                </a:lnTo>
                <a:lnTo>
                  <a:pt x="951280" y="605675"/>
                </a:lnTo>
                <a:close/>
              </a:path>
              <a:path w="3176270" h="3080385">
                <a:moveTo>
                  <a:pt x="952385" y="1184363"/>
                </a:moveTo>
                <a:lnTo>
                  <a:pt x="949883" y="1173162"/>
                </a:lnTo>
                <a:lnTo>
                  <a:pt x="942365" y="1162761"/>
                </a:lnTo>
                <a:lnTo>
                  <a:pt x="931646" y="1155484"/>
                </a:lnTo>
                <a:lnTo>
                  <a:pt x="920089" y="1153045"/>
                </a:lnTo>
                <a:lnTo>
                  <a:pt x="908532" y="1155484"/>
                </a:lnTo>
                <a:lnTo>
                  <a:pt x="897813" y="1162761"/>
                </a:lnTo>
                <a:lnTo>
                  <a:pt x="890295" y="1171346"/>
                </a:lnTo>
                <a:lnTo>
                  <a:pt x="887780" y="1182738"/>
                </a:lnTo>
                <a:lnTo>
                  <a:pt x="890295" y="1194955"/>
                </a:lnTo>
                <a:lnTo>
                  <a:pt x="897813" y="1205953"/>
                </a:lnTo>
                <a:lnTo>
                  <a:pt x="908532" y="1213243"/>
                </a:lnTo>
                <a:lnTo>
                  <a:pt x="920089" y="1215669"/>
                </a:lnTo>
                <a:lnTo>
                  <a:pt x="931646" y="1213243"/>
                </a:lnTo>
                <a:lnTo>
                  <a:pt x="942365" y="1205953"/>
                </a:lnTo>
                <a:lnTo>
                  <a:pt x="949883" y="1195565"/>
                </a:lnTo>
                <a:lnTo>
                  <a:pt x="952385" y="1184363"/>
                </a:lnTo>
                <a:close/>
              </a:path>
              <a:path w="3176270" h="3080385">
                <a:moveTo>
                  <a:pt x="1098321" y="1611896"/>
                </a:moveTo>
                <a:lnTo>
                  <a:pt x="1095870" y="1600136"/>
                </a:lnTo>
                <a:lnTo>
                  <a:pt x="1089177" y="1590522"/>
                </a:lnTo>
                <a:lnTo>
                  <a:pt x="1079271" y="1584045"/>
                </a:lnTo>
                <a:lnTo>
                  <a:pt x="1067130" y="1581670"/>
                </a:lnTo>
                <a:lnTo>
                  <a:pt x="1054989" y="1584045"/>
                </a:lnTo>
                <a:lnTo>
                  <a:pt x="1045070" y="1590522"/>
                </a:lnTo>
                <a:lnTo>
                  <a:pt x="1038390" y="1600136"/>
                </a:lnTo>
                <a:lnTo>
                  <a:pt x="1035939" y="1611896"/>
                </a:lnTo>
                <a:lnTo>
                  <a:pt x="1038390" y="1623669"/>
                </a:lnTo>
                <a:lnTo>
                  <a:pt x="1045070" y="1633283"/>
                </a:lnTo>
                <a:lnTo>
                  <a:pt x="1054989" y="1639760"/>
                </a:lnTo>
                <a:lnTo>
                  <a:pt x="1067130" y="1642122"/>
                </a:lnTo>
                <a:lnTo>
                  <a:pt x="1079271" y="1639760"/>
                </a:lnTo>
                <a:lnTo>
                  <a:pt x="1089177" y="1633283"/>
                </a:lnTo>
                <a:lnTo>
                  <a:pt x="1095870" y="1623669"/>
                </a:lnTo>
                <a:lnTo>
                  <a:pt x="1098321" y="1611896"/>
                </a:lnTo>
                <a:close/>
              </a:path>
              <a:path w="3176270" h="3080385">
                <a:moveTo>
                  <a:pt x="1098321" y="1326870"/>
                </a:moveTo>
                <a:lnTo>
                  <a:pt x="1095870" y="1315110"/>
                </a:lnTo>
                <a:lnTo>
                  <a:pt x="1089177" y="1305496"/>
                </a:lnTo>
                <a:lnTo>
                  <a:pt x="1079271" y="1299019"/>
                </a:lnTo>
                <a:lnTo>
                  <a:pt x="1067130" y="1296644"/>
                </a:lnTo>
                <a:lnTo>
                  <a:pt x="1054989" y="1299019"/>
                </a:lnTo>
                <a:lnTo>
                  <a:pt x="1045070" y="1305496"/>
                </a:lnTo>
                <a:lnTo>
                  <a:pt x="1038390" y="1315110"/>
                </a:lnTo>
                <a:lnTo>
                  <a:pt x="1035939" y="1326870"/>
                </a:lnTo>
                <a:lnTo>
                  <a:pt x="1038390" y="1338643"/>
                </a:lnTo>
                <a:lnTo>
                  <a:pt x="1045070" y="1348257"/>
                </a:lnTo>
                <a:lnTo>
                  <a:pt x="1054989" y="1354734"/>
                </a:lnTo>
                <a:lnTo>
                  <a:pt x="1067130" y="1357096"/>
                </a:lnTo>
                <a:lnTo>
                  <a:pt x="1079271" y="1354734"/>
                </a:lnTo>
                <a:lnTo>
                  <a:pt x="1089177" y="1348257"/>
                </a:lnTo>
                <a:lnTo>
                  <a:pt x="1095870" y="1338643"/>
                </a:lnTo>
                <a:lnTo>
                  <a:pt x="1098321" y="1326870"/>
                </a:lnTo>
                <a:close/>
              </a:path>
              <a:path w="3176270" h="3080385">
                <a:moveTo>
                  <a:pt x="1098321" y="1037526"/>
                </a:moveTo>
                <a:lnTo>
                  <a:pt x="1095870" y="1025766"/>
                </a:lnTo>
                <a:lnTo>
                  <a:pt x="1089177" y="1016152"/>
                </a:lnTo>
                <a:lnTo>
                  <a:pt x="1079271" y="1009675"/>
                </a:lnTo>
                <a:lnTo>
                  <a:pt x="1067130" y="1007300"/>
                </a:lnTo>
                <a:lnTo>
                  <a:pt x="1054989" y="1009675"/>
                </a:lnTo>
                <a:lnTo>
                  <a:pt x="1045070" y="1016152"/>
                </a:lnTo>
                <a:lnTo>
                  <a:pt x="1038390" y="1025766"/>
                </a:lnTo>
                <a:lnTo>
                  <a:pt x="1035939" y="1037526"/>
                </a:lnTo>
                <a:lnTo>
                  <a:pt x="1038390" y="1049299"/>
                </a:lnTo>
                <a:lnTo>
                  <a:pt x="1045070" y="1058913"/>
                </a:lnTo>
                <a:lnTo>
                  <a:pt x="1054989" y="1065390"/>
                </a:lnTo>
                <a:lnTo>
                  <a:pt x="1067130" y="1067752"/>
                </a:lnTo>
                <a:lnTo>
                  <a:pt x="1079271" y="1065390"/>
                </a:lnTo>
                <a:lnTo>
                  <a:pt x="1089177" y="1058913"/>
                </a:lnTo>
                <a:lnTo>
                  <a:pt x="1095870" y="1049299"/>
                </a:lnTo>
                <a:lnTo>
                  <a:pt x="1098321" y="1037526"/>
                </a:lnTo>
                <a:close/>
              </a:path>
              <a:path w="3176270" h="3080385">
                <a:moveTo>
                  <a:pt x="1099426" y="752513"/>
                </a:moveTo>
                <a:lnTo>
                  <a:pt x="1096924" y="741311"/>
                </a:lnTo>
                <a:lnTo>
                  <a:pt x="1089406" y="730910"/>
                </a:lnTo>
                <a:lnTo>
                  <a:pt x="1078687" y="723633"/>
                </a:lnTo>
                <a:lnTo>
                  <a:pt x="1067130" y="721194"/>
                </a:lnTo>
                <a:lnTo>
                  <a:pt x="1055573" y="723633"/>
                </a:lnTo>
                <a:lnTo>
                  <a:pt x="1044854" y="730910"/>
                </a:lnTo>
                <a:lnTo>
                  <a:pt x="1037323" y="739482"/>
                </a:lnTo>
                <a:lnTo>
                  <a:pt x="1034821" y="750887"/>
                </a:lnTo>
                <a:lnTo>
                  <a:pt x="1037323" y="763104"/>
                </a:lnTo>
                <a:lnTo>
                  <a:pt x="1044854" y="774103"/>
                </a:lnTo>
                <a:lnTo>
                  <a:pt x="1055573" y="781392"/>
                </a:lnTo>
                <a:lnTo>
                  <a:pt x="1067130" y="783818"/>
                </a:lnTo>
                <a:lnTo>
                  <a:pt x="1078687" y="781392"/>
                </a:lnTo>
                <a:lnTo>
                  <a:pt x="1089406" y="774103"/>
                </a:lnTo>
                <a:lnTo>
                  <a:pt x="1096924" y="763714"/>
                </a:lnTo>
                <a:lnTo>
                  <a:pt x="1099426" y="752513"/>
                </a:lnTo>
                <a:close/>
              </a:path>
              <a:path w="3176270" h="3080385">
                <a:moveTo>
                  <a:pt x="1246466" y="1184363"/>
                </a:moveTo>
                <a:lnTo>
                  <a:pt x="1243952" y="1173162"/>
                </a:lnTo>
                <a:lnTo>
                  <a:pt x="1236446" y="1162761"/>
                </a:lnTo>
                <a:lnTo>
                  <a:pt x="1225715" y="1155484"/>
                </a:lnTo>
                <a:lnTo>
                  <a:pt x="1214158" y="1153045"/>
                </a:lnTo>
                <a:lnTo>
                  <a:pt x="1202601" y="1155484"/>
                </a:lnTo>
                <a:lnTo>
                  <a:pt x="1191882" y="1162761"/>
                </a:lnTo>
                <a:lnTo>
                  <a:pt x="1186865" y="1171346"/>
                </a:lnTo>
                <a:lnTo>
                  <a:pt x="1185189" y="1182738"/>
                </a:lnTo>
                <a:lnTo>
                  <a:pt x="1186865" y="1194955"/>
                </a:lnTo>
                <a:lnTo>
                  <a:pt x="1191882" y="1205953"/>
                </a:lnTo>
                <a:lnTo>
                  <a:pt x="1202601" y="1213243"/>
                </a:lnTo>
                <a:lnTo>
                  <a:pt x="1214158" y="1215669"/>
                </a:lnTo>
                <a:lnTo>
                  <a:pt x="1225715" y="1213243"/>
                </a:lnTo>
                <a:lnTo>
                  <a:pt x="1236446" y="1205953"/>
                </a:lnTo>
                <a:lnTo>
                  <a:pt x="1243952" y="1195565"/>
                </a:lnTo>
                <a:lnTo>
                  <a:pt x="1246466" y="1184363"/>
                </a:lnTo>
                <a:close/>
              </a:path>
              <a:path w="3176270" h="3080385">
                <a:moveTo>
                  <a:pt x="1249807" y="1754403"/>
                </a:moveTo>
                <a:lnTo>
                  <a:pt x="1247355" y="1742643"/>
                </a:lnTo>
                <a:lnTo>
                  <a:pt x="1240663" y="1733029"/>
                </a:lnTo>
                <a:lnTo>
                  <a:pt x="1230757" y="1726552"/>
                </a:lnTo>
                <a:lnTo>
                  <a:pt x="1218615" y="1724177"/>
                </a:lnTo>
                <a:lnTo>
                  <a:pt x="1206474" y="1726552"/>
                </a:lnTo>
                <a:lnTo>
                  <a:pt x="1196555" y="1733029"/>
                </a:lnTo>
                <a:lnTo>
                  <a:pt x="1189875" y="1742643"/>
                </a:lnTo>
                <a:lnTo>
                  <a:pt x="1187424" y="1754403"/>
                </a:lnTo>
                <a:lnTo>
                  <a:pt x="1189875" y="1766176"/>
                </a:lnTo>
                <a:lnTo>
                  <a:pt x="1196555" y="1775790"/>
                </a:lnTo>
                <a:lnTo>
                  <a:pt x="1206474" y="1782267"/>
                </a:lnTo>
                <a:lnTo>
                  <a:pt x="1218615" y="1784629"/>
                </a:lnTo>
                <a:lnTo>
                  <a:pt x="1230757" y="1782267"/>
                </a:lnTo>
                <a:lnTo>
                  <a:pt x="1240663" y="1775790"/>
                </a:lnTo>
                <a:lnTo>
                  <a:pt x="1247355" y="1766176"/>
                </a:lnTo>
                <a:lnTo>
                  <a:pt x="1249807" y="1754403"/>
                </a:lnTo>
                <a:close/>
              </a:path>
              <a:path w="3176270" h="3080385">
                <a:moveTo>
                  <a:pt x="1249807" y="1469377"/>
                </a:moveTo>
                <a:lnTo>
                  <a:pt x="1247355" y="1457617"/>
                </a:lnTo>
                <a:lnTo>
                  <a:pt x="1240663" y="1448015"/>
                </a:lnTo>
                <a:lnTo>
                  <a:pt x="1230757" y="1441538"/>
                </a:lnTo>
                <a:lnTo>
                  <a:pt x="1218615" y="1439151"/>
                </a:lnTo>
                <a:lnTo>
                  <a:pt x="1206474" y="1441538"/>
                </a:lnTo>
                <a:lnTo>
                  <a:pt x="1196555" y="1448015"/>
                </a:lnTo>
                <a:lnTo>
                  <a:pt x="1189875" y="1457617"/>
                </a:lnTo>
                <a:lnTo>
                  <a:pt x="1187424" y="1469377"/>
                </a:lnTo>
                <a:lnTo>
                  <a:pt x="1189875" y="1481150"/>
                </a:lnTo>
                <a:lnTo>
                  <a:pt x="1196555" y="1490764"/>
                </a:lnTo>
                <a:lnTo>
                  <a:pt x="1206474" y="1497241"/>
                </a:lnTo>
                <a:lnTo>
                  <a:pt x="1218615" y="1499616"/>
                </a:lnTo>
                <a:lnTo>
                  <a:pt x="1230757" y="1497241"/>
                </a:lnTo>
                <a:lnTo>
                  <a:pt x="1240663" y="1490764"/>
                </a:lnTo>
                <a:lnTo>
                  <a:pt x="1247355" y="1481150"/>
                </a:lnTo>
                <a:lnTo>
                  <a:pt x="1249807" y="1469377"/>
                </a:lnTo>
                <a:close/>
              </a:path>
              <a:path w="3176270" h="3080385">
                <a:moveTo>
                  <a:pt x="1249807" y="895019"/>
                </a:moveTo>
                <a:lnTo>
                  <a:pt x="1247355" y="883259"/>
                </a:lnTo>
                <a:lnTo>
                  <a:pt x="1240663" y="873645"/>
                </a:lnTo>
                <a:lnTo>
                  <a:pt x="1230757" y="867168"/>
                </a:lnTo>
                <a:lnTo>
                  <a:pt x="1218615" y="864793"/>
                </a:lnTo>
                <a:lnTo>
                  <a:pt x="1206474" y="867168"/>
                </a:lnTo>
                <a:lnTo>
                  <a:pt x="1196555" y="873645"/>
                </a:lnTo>
                <a:lnTo>
                  <a:pt x="1189875" y="883259"/>
                </a:lnTo>
                <a:lnTo>
                  <a:pt x="1187424" y="895019"/>
                </a:lnTo>
                <a:lnTo>
                  <a:pt x="1189875" y="906792"/>
                </a:lnTo>
                <a:lnTo>
                  <a:pt x="1196555" y="916406"/>
                </a:lnTo>
                <a:lnTo>
                  <a:pt x="1206474" y="922883"/>
                </a:lnTo>
                <a:lnTo>
                  <a:pt x="1218615" y="925245"/>
                </a:lnTo>
                <a:lnTo>
                  <a:pt x="1230757" y="922883"/>
                </a:lnTo>
                <a:lnTo>
                  <a:pt x="1240663" y="916406"/>
                </a:lnTo>
                <a:lnTo>
                  <a:pt x="1247355" y="906792"/>
                </a:lnTo>
                <a:lnTo>
                  <a:pt x="1249807" y="895019"/>
                </a:lnTo>
                <a:close/>
              </a:path>
              <a:path w="3176270" h="3080385">
                <a:moveTo>
                  <a:pt x="1396847" y="1901228"/>
                </a:moveTo>
                <a:lnTo>
                  <a:pt x="1394383" y="1889467"/>
                </a:lnTo>
                <a:lnTo>
                  <a:pt x="1387703" y="1879866"/>
                </a:lnTo>
                <a:lnTo>
                  <a:pt x="1377784" y="1873389"/>
                </a:lnTo>
                <a:lnTo>
                  <a:pt x="1365656" y="1871002"/>
                </a:lnTo>
                <a:lnTo>
                  <a:pt x="1353515" y="1873389"/>
                </a:lnTo>
                <a:lnTo>
                  <a:pt x="1343596" y="1879866"/>
                </a:lnTo>
                <a:lnTo>
                  <a:pt x="1336916" y="1889467"/>
                </a:lnTo>
                <a:lnTo>
                  <a:pt x="1334465" y="1901228"/>
                </a:lnTo>
                <a:lnTo>
                  <a:pt x="1336916" y="1913001"/>
                </a:lnTo>
                <a:lnTo>
                  <a:pt x="1343596" y="1922614"/>
                </a:lnTo>
                <a:lnTo>
                  <a:pt x="1353515" y="1929091"/>
                </a:lnTo>
                <a:lnTo>
                  <a:pt x="1365656" y="1931466"/>
                </a:lnTo>
                <a:lnTo>
                  <a:pt x="1377784" y="1929091"/>
                </a:lnTo>
                <a:lnTo>
                  <a:pt x="1387703" y="1922614"/>
                </a:lnTo>
                <a:lnTo>
                  <a:pt x="1394383" y="1913001"/>
                </a:lnTo>
                <a:lnTo>
                  <a:pt x="1396847" y="1901228"/>
                </a:lnTo>
                <a:close/>
              </a:path>
              <a:path w="3176270" h="3080385">
                <a:moveTo>
                  <a:pt x="1396847" y="1611896"/>
                </a:moveTo>
                <a:lnTo>
                  <a:pt x="1394383" y="1600136"/>
                </a:lnTo>
                <a:lnTo>
                  <a:pt x="1387703" y="1590522"/>
                </a:lnTo>
                <a:lnTo>
                  <a:pt x="1377784" y="1584045"/>
                </a:lnTo>
                <a:lnTo>
                  <a:pt x="1365656" y="1581670"/>
                </a:lnTo>
                <a:lnTo>
                  <a:pt x="1353515" y="1584045"/>
                </a:lnTo>
                <a:lnTo>
                  <a:pt x="1343596" y="1590522"/>
                </a:lnTo>
                <a:lnTo>
                  <a:pt x="1336916" y="1600136"/>
                </a:lnTo>
                <a:lnTo>
                  <a:pt x="1334465" y="1611896"/>
                </a:lnTo>
                <a:lnTo>
                  <a:pt x="1336916" y="1623669"/>
                </a:lnTo>
                <a:lnTo>
                  <a:pt x="1343596" y="1633283"/>
                </a:lnTo>
                <a:lnTo>
                  <a:pt x="1353515" y="1639760"/>
                </a:lnTo>
                <a:lnTo>
                  <a:pt x="1365656" y="1642122"/>
                </a:lnTo>
                <a:lnTo>
                  <a:pt x="1377784" y="1639760"/>
                </a:lnTo>
                <a:lnTo>
                  <a:pt x="1387703" y="1633283"/>
                </a:lnTo>
                <a:lnTo>
                  <a:pt x="1394383" y="1623669"/>
                </a:lnTo>
                <a:lnTo>
                  <a:pt x="1396847" y="1611896"/>
                </a:lnTo>
                <a:close/>
              </a:path>
              <a:path w="3176270" h="3080385">
                <a:moveTo>
                  <a:pt x="1396847" y="1326870"/>
                </a:moveTo>
                <a:lnTo>
                  <a:pt x="1394383" y="1315110"/>
                </a:lnTo>
                <a:lnTo>
                  <a:pt x="1387703" y="1305496"/>
                </a:lnTo>
                <a:lnTo>
                  <a:pt x="1377784" y="1299019"/>
                </a:lnTo>
                <a:lnTo>
                  <a:pt x="1365656" y="1296644"/>
                </a:lnTo>
                <a:lnTo>
                  <a:pt x="1353515" y="1299019"/>
                </a:lnTo>
                <a:lnTo>
                  <a:pt x="1343596" y="1305496"/>
                </a:lnTo>
                <a:lnTo>
                  <a:pt x="1336916" y="1315110"/>
                </a:lnTo>
                <a:lnTo>
                  <a:pt x="1334465" y="1326870"/>
                </a:lnTo>
                <a:lnTo>
                  <a:pt x="1336916" y="1338643"/>
                </a:lnTo>
                <a:lnTo>
                  <a:pt x="1343596" y="1348257"/>
                </a:lnTo>
                <a:lnTo>
                  <a:pt x="1353515" y="1354734"/>
                </a:lnTo>
                <a:lnTo>
                  <a:pt x="1365656" y="1357096"/>
                </a:lnTo>
                <a:lnTo>
                  <a:pt x="1377784" y="1354734"/>
                </a:lnTo>
                <a:lnTo>
                  <a:pt x="1387703" y="1348257"/>
                </a:lnTo>
                <a:lnTo>
                  <a:pt x="1394383" y="1338643"/>
                </a:lnTo>
                <a:lnTo>
                  <a:pt x="1396847" y="1326870"/>
                </a:lnTo>
                <a:close/>
              </a:path>
              <a:path w="3176270" h="3080385">
                <a:moveTo>
                  <a:pt x="1396847" y="1037526"/>
                </a:moveTo>
                <a:lnTo>
                  <a:pt x="1394383" y="1025766"/>
                </a:lnTo>
                <a:lnTo>
                  <a:pt x="1387703" y="1016152"/>
                </a:lnTo>
                <a:lnTo>
                  <a:pt x="1377784" y="1009675"/>
                </a:lnTo>
                <a:lnTo>
                  <a:pt x="1365656" y="1007300"/>
                </a:lnTo>
                <a:lnTo>
                  <a:pt x="1353515" y="1009675"/>
                </a:lnTo>
                <a:lnTo>
                  <a:pt x="1343596" y="1016152"/>
                </a:lnTo>
                <a:lnTo>
                  <a:pt x="1336916" y="1025766"/>
                </a:lnTo>
                <a:lnTo>
                  <a:pt x="1334465" y="1037526"/>
                </a:lnTo>
                <a:lnTo>
                  <a:pt x="1336916" y="1049299"/>
                </a:lnTo>
                <a:lnTo>
                  <a:pt x="1343596" y="1058913"/>
                </a:lnTo>
                <a:lnTo>
                  <a:pt x="1353515" y="1065390"/>
                </a:lnTo>
                <a:lnTo>
                  <a:pt x="1365656" y="1067752"/>
                </a:lnTo>
                <a:lnTo>
                  <a:pt x="1377784" y="1065390"/>
                </a:lnTo>
                <a:lnTo>
                  <a:pt x="1387703" y="1058913"/>
                </a:lnTo>
                <a:lnTo>
                  <a:pt x="1394383" y="1049299"/>
                </a:lnTo>
                <a:lnTo>
                  <a:pt x="1396847" y="1037526"/>
                </a:lnTo>
                <a:close/>
              </a:path>
              <a:path w="3176270" h="3080385">
                <a:moveTo>
                  <a:pt x="1543888" y="2043747"/>
                </a:moveTo>
                <a:lnTo>
                  <a:pt x="1541424" y="2031987"/>
                </a:lnTo>
                <a:lnTo>
                  <a:pt x="1534744" y="2022373"/>
                </a:lnTo>
                <a:lnTo>
                  <a:pt x="1524825" y="2015896"/>
                </a:lnTo>
                <a:lnTo>
                  <a:pt x="1512697" y="2013521"/>
                </a:lnTo>
                <a:lnTo>
                  <a:pt x="1500543" y="2015896"/>
                </a:lnTo>
                <a:lnTo>
                  <a:pt x="1490637" y="2022373"/>
                </a:lnTo>
                <a:lnTo>
                  <a:pt x="1483944" y="2031987"/>
                </a:lnTo>
                <a:lnTo>
                  <a:pt x="1481505" y="2043747"/>
                </a:lnTo>
                <a:lnTo>
                  <a:pt x="1483944" y="2055520"/>
                </a:lnTo>
                <a:lnTo>
                  <a:pt x="1490637" y="2065134"/>
                </a:lnTo>
                <a:lnTo>
                  <a:pt x="1500543" y="2071611"/>
                </a:lnTo>
                <a:lnTo>
                  <a:pt x="1512697" y="2073973"/>
                </a:lnTo>
                <a:lnTo>
                  <a:pt x="1524825" y="2071611"/>
                </a:lnTo>
                <a:lnTo>
                  <a:pt x="1534744" y="2065134"/>
                </a:lnTo>
                <a:lnTo>
                  <a:pt x="1541424" y="2055520"/>
                </a:lnTo>
                <a:lnTo>
                  <a:pt x="1543888" y="2043747"/>
                </a:lnTo>
                <a:close/>
              </a:path>
              <a:path w="3176270" h="3080385">
                <a:moveTo>
                  <a:pt x="1543888" y="1754403"/>
                </a:moveTo>
                <a:lnTo>
                  <a:pt x="1541424" y="1742643"/>
                </a:lnTo>
                <a:lnTo>
                  <a:pt x="1534744" y="1733029"/>
                </a:lnTo>
                <a:lnTo>
                  <a:pt x="1524825" y="1726552"/>
                </a:lnTo>
                <a:lnTo>
                  <a:pt x="1512697" y="1724177"/>
                </a:lnTo>
                <a:lnTo>
                  <a:pt x="1500543" y="1726552"/>
                </a:lnTo>
                <a:lnTo>
                  <a:pt x="1490637" y="1733029"/>
                </a:lnTo>
                <a:lnTo>
                  <a:pt x="1483944" y="1742643"/>
                </a:lnTo>
                <a:lnTo>
                  <a:pt x="1481505" y="1754403"/>
                </a:lnTo>
                <a:lnTo>
                  <a:pt x="1483944" y="1766176"/>
                </a:lnTo>
                <a:lnTo>
                  <a:pt x="1490637" y="1775790"/>
                </a:lnTo>
                <a:lnTo>
                  <a:pt x="1500543" y="1782267"/>
                </a:lnTo>
                <a:lnTo>
                  <a:pt x="1512697" y="1784629"/>
                </a:lnTo>
                <a:lnTo>
                  <a:pt x="1524825" y="1782267"/>
                </a:lnTo>
                <a:lnTo>
                  <a:pt x="1534744" y="1775790"/>
                </a:lnTo>
                <a:lnTo>
                  <a:pt x="1541424" y="1766176"/>
                </a:lnTo>
                <a:lnTo>
                  <a:pt x="1543888" y="1754403"/>
                </a:lnTo>
                <a:close/>
              </a:path>
              <a:path w="3176270" h="3080385">
                <a:moveTo>
                  <a:pt x="1543888" y="1469377"/>
                </a:moveTo>
                <a:lnTo>
                  <a:pt x="1541424" y="1457617"/>
                </a:lnTo>
                <a:lnTo>
                  <a:pt x="1534744" y="1448015"/>
                </a:lnTo>
                <a:lnTo>
                  <a:pt x="1524825" y="1441538"/>
                </a:lnTo>
                <a:lnTo>
                  <a:pt x="1512697" y="1439151"/>
                </a:lnTo>
                <a:lnTo>
                  <a:pt x="1500543" y="1441538"/>
                </a:lnTo>
                <a:lnTo>
                  <a:pt x="1490637" y="1448015"/>
                </a:lnTo>
                <a:lnTo>
                  <a:pt x="1483944" y="1457617"/>
                </a:lnTo>
                <a:lnTo>
                  <a:pt x="1481505" y="1469377"/>
                </a:lnTo>
                <a:lnTo>
                  <a:pt x="1483944" y="1481150"/>
                </a:lnTo>
                <a:lnTo>
                  <a:pt x="1490637" y="1490764"/>
                </a:lnTo>
                <a:lnTo>
                  <a:pt x="1500543" y="1497241"/>
                </a:lnTo>
                <a:lnTo>
                  <a:pt x="1512697" y="1499616"/>
                </a:lnTo>
                <a:lnTo>
                  <a:pt x="1524825" y="1497241"/>
                </a:lnTo>
                <a:lnTo>
                  <a:pt x="1534744" y="1490764"/>
                </a:lnTo>
                <a:lnTo>
                  <a:pt x="1541424" y="1481150"/>
                </a:lnTo>
                <a:lnTo>
                  <a:pt x="1543888" y="1469377"/>
                </a:lnTo>
                <a:close/>
              </a:path>
              <a:path w="3176270" h="3080385">
                <a:moveTo>
                  <a:pt x="1544993" y="1184363"/>
                </a:moveTo>
                <a:lnTo>
                  <a:pt x="1542478" y="1173162"/>
                </a:lnTo>
                <a:lnTo>
                  <a:pt x="1534972" y="1162761"/>
                </a:lnTo>
                <a:lnTo>
                  <a:pt x="1524241" y="1155484"/>
                </a:lnTo>
                <a:lnTo>
                  <a:pt x="1512684" y="1153045"/>
                </a:lnTo>
                <a:lnTo>
                  <a:pt x="1501127" y="1155484"/>
                </a:lnTo>
                <a:lnTo>
                  <a:pt x="1490408" y="1162761"/>
                </a:lnTo>
                <a:lnTo>
                  <a:pt x="1482890" y="1173162"/>
                </a:lnTo>
                <a:lnTo>
                  <a:pt x="1480388" y="1184363"/>
                </a:lnTo>
                <a:lnTo>
                  <a:pt x="1482890" y="1195565"/>
                </a:lnTo>
                <a:lnTo>
                  <a:pt x="1490408" y="1205953"/>
                </a:lnTo>
                <a:lnTo>
                  <a:pt x="1501127" y="1213243"/>
                </a:lnTo>
                <a:lnTo>
                  <a:pt x="1512684" y="1215669"/>
                </a:lnTo>
                <a:lnTo>
                  <a:pt x="1524241" y="1213243"/>
                </a:lnTo>
                <a:lnTo>
                  <a:pt x="1534972" y="1205953"/>
                </a:lnTo>
                <a:lnTo>
                  <a:pt x="1542478" y="1195565"/>
                </a:lnTo>
                <a:lnTo>
                  <a:pt x="1544993" y="1184363"/>
                </a:lnTo>
                <a:close/>
              </a:path>
              <a:path w="3176270" h="3080385">
                <a:moveTo>
                  <a:pt x="1690916" y="2186254"/>
                </a:moveTo>
                <a:lnTo>
                  <a:pt x="1688452" y="2174494"/>
                </a:lnTo>
                <a:lnTo>
                  <a:pt x="1681772" y="2164892"/>
                </a:lnTo>
                <a:lnTo>
                  <a:pt x="1671853" y="2158415"/>
                </a:lnTo>
                <a:lnTo>
                  <a:pt x="1659724" y="2156028"/>
                </a:lnTo>
                <a:lnTo>
                  <a:pt x="1647583" y="2158415"/>
                </a:lnTo>
                <a:lnTo>
                  <a:pt x="1637665" y="2164892"/>
                </a:lnTo>
                <a:lnTo>
                  <a:pt x="1630984" y="2174494"/>
                </a:lnTo>
                <a:lnTo>
                  <a:pt x="1628533" y="2186254"/>
                </a:lnTo>
                <a:lnTo>
                  <a:pt x="1630984" y="2198027"/>
                </a:lnTo>
                <a:lnTo>
                  <a:pt x="1637665" y="2207641"/>
                </a:lnTo>
                <a:lnTo>
                  <a:pt x="1647583" y="2214118"/>
                </a:lnTo>
                <a:lnTo>
                  <a:pt x="1659724" y="2216493"/>
                </a:lnTo>
                <a:lnTo>
                  <a:pt x="1671853" y="2214118"/>
                </a:lnTo>
                <a:lnTo>
                  <a:pt x="1681772" y="2207641"/>
                </a:lnTo>
                <a:lnTo>
                  <a:pt x="1688452" y="2198027"/>
                </a:lnTo>
                <a:lnTo>
                  <a:pt x="1690916" y="2186254"/>
                </a:lnTo>
                <a:close/>
              </a:path>
              <a:path w="3176270" h="3080385">
                <a:moveTo>
                  <a:pt x="1690916" y="1901228"/>
                </a:moveTo>
                <a:lnTo>
                  <a:pt x="1688452" y="1889467"/>
                </a:lnTo>
                <a:lnTo>
                  <a:pt x="1681772" y="1879866"/>
                </a:lnTo>
                <a:lnTo>
                  <a:pt x="1671853" y="1873389"/>
                </a:lnTo>
                <a:lnTo>
                  <a:pt x="1659724" y="1871002"/>
                </a:lnTo>
                <a:lnTo>
                  <a:pt x="1647583" y="1873389"/>
                </a:lnTo>
                <a:lnTo>
                  <a:pt x="1637665" y="1879866"/>
                </a:lnTo>
                <a:lnTo>
                  <a:pt x="1630984" y="1889467"/>
                </a:lnTo>
                <a:lnTo>
                  <a:pt x="1628533" y="1901228"/>
                </a:lnTo>
                <a:lnTo>
                  <a:pt x="1630984" y="1913001"/>
                </a:lnTo>
                <a:lnTo>
                  <a:pt x="1637665" y="1922614"/>
                </a:lnTo>
                <a:lnTo>
                  <a:pt x="1647583" y="1929091"/>
                </a:lnTo>
                <a:lnTo>
                  <a:pt x="1659724" y="1931466"/>
                </a:lnTo>
                <a:lnTo>
                  <a:pt x="1671853" y="1929091"/>
                </a:lnTo>
                <a:lnTo>
                  <a:pt x="1681772" y="1922614"/>
                </a:lnTo>
                <a:lnTo>
                  <a:pt x="1688452" y="1913001"/>
                </a:lnTo>
                <a:lnTo>
                  <a:pt x="1690916" y="1901228"/>
                </a:lnTo>
                <a:close/>
              </a:path>
              <a:path w="3176270" h="3080385">
                <a:moveTo>
                  <a:pt x="1690916" y="1611896"/>
                </a:moveTo>
                <a:lnTo>
                  <a:pt x="1688452" y="1600136"/>
                </a:lnTo>
                <a:lnTo>
                  <a:pt x="1681772" y="1590522"/>
                </a:lnTo>
                <a:lnTo>
                  <a:pt x="1671853" y="1584045"/>
                </a:lnTo>
                <a:lnTo>
                  <a:pt x="1659724" y="1581670"/>
                </a:lnTo>
                <a:lnTo>
                  <a:pt x="1647583" y="1584045"/>
                </a:lnTo>
                <a:lnTo>
                  <a:pt x="1637665" y="1590522"/>
                </a:lnTo>
                <a:lnTo>
                  <a:pt x="1630984" y="1600136"/>
                </a:lnTo>
                <a:lnTo>
                  <a:pt x="1628533" y="1611896"/>
                </a:lnTo>
                <a:lnTo>
                  <a:pt x="1630984" y="1623669"/>
                </a:lnTo>
                <a:lnTo>
                  <a:pt x="1637665" y="1633283"/>
                </a:lnTo>
                <a:lnTo>
                  <a:pt x="1647583" y="1639760"/>
                </a:lnTo>
                <a:lnTo>
                  <a:pt x="1659724" y="1642122"/>
                </a:lnTo>
                <a:lnTo>
                  <a:pt x="1671853" y="1639760"/>
                </a:lnTo>
                <a:lnTo>
                  <a:pt x="1681772" y="1633283"/>
                </a:lnTo>
                <a:lnTo>
                  <a:pt x="1688452" y="1623669"/>
                </a:lnTo>
                <a:lnTo>
                  <a:pt x="1690916" y="1611896"/>
                </a:lnTo>
                <a:close/>
              </a:path>
              <a:path w="3176270" h="3080385">
                <a:moveTo>
                  <a:pt x="1690916" y="1326870"/>
                </a:moveTo>
                <a:lnTo>
                  <a:pt x="1688452" y="1315110"/>
                </a:lnTo>
                <a:lnTo>
                  <a:pt x="1681772" y="1305496"/>
                </a:lnTo>
                <a:lnTo>
                  <a:pt x="1671853" y="1299019"/>
                </a:lnTo>
                <a:lnTo>
                  <a:pt x="1659724" y="1296644"/>
                </a:lnTo>
                <a:lnTo>
                  <a:pt x="1647583" y="1299019"/>
                </a:lnTo>
                <a:lnTo>
                  <a:pt x="1637665" y="1305496"/>
                </a:lnTo>
                <a:lnTo>
                  <a:pt x="1630984" y="1315110"/>
                </a:lnTo>
                <a:lnTo>
                  <a:pt x="1628533" y="1326870"/>
                </a:lnTo>
                <a:lnTo>
                  <a:pt x="1630984" y="1338643"/>
                </a:lnTo>
                <a:lnTo>
                  <a:pt x="1637665" y="1348257"/>
                </a:lnTo>
                <a:lnTo>
                  <a:pt x="1647583" y="1354734"/>
                </a:lnTo>
                <a:lnTo>
                  <a:pt x="1659724" y="1357096"/>
                </a:lnTo>
                <a:lnTo>
                  <a:pt x="1671853" y="1354734"/>
                </a:lnTo>
                <a:lnTo>
                  <a:pt x="1681772" y="1348257"/>
                </a:lnTo>
                <a:lnTo>
                  <a:pt x="1688452" y="1338643"/>
                </a:lnTo>
                <a:lnTo>
                  <a:pt x="1690916" y="1326870"/>
                </a:lnTo>
                <a:close/>
              </a:path>
              <a:path w="3176270" h="3080385">
                <a:moveTo>
                  <a:pt x="1842401" y="2043747"/>
                </a:moveTo>
                <a:lnTo>
                  <a:pt x="1839950" y="2031987"/>
                </a:lnTo>
                <a:lnTo>
                  <a:pt x="1833257" y="2022373"/>
                </a:lnTo>
                <a:lnTo>
                  <a:pt x="1823351" y="2015896"/>
                </a:lnTo>
                <a:lnTo>
                  <a:pt x="1811210" y="2013521"/>
                </a:lnTo>
                <a:lnTo>
                  <a:pt x="1799069" y="2015896"/>
                </a:lnTo>
                <a:lnTo>
                  <a:pt x="1789150" y="2022373"/>
                </a:lnTo>
                <a:lnTo>
                  <a:pt x="1782470" y="2031987"/>
                </a:lnTo>
                <a:lnTo>
                  <a:pt x="1780032" y="2043747"/>
                </a:lnTo>
                <a:lnTo>
                  <a:pt x="1782470" y="2055520"/>
                </a:lnTo>
                <a:lnTo>
                  <a:pt x="1789150" y="2065134"/>
                </a:lnTo>
                <a:lnTo>
                  <a:pt x="1799069" y="2071611"/>
                </a:lnTo>
                <a:lnTo>
                  <a:pt x="1811210" y="2073973"/>
                </a:lnTo>
                <a:lnTo>
                  <a:pt x="1823351" y="2071611"/>
                </a:lnTo>
                <a:lnTo>
                  <a:pt x="1833257" y="2065134"/>
                </a:lnTo>
                <a:lnTo>
                  <a:pt x="1839950" y="2055520"/>
                </a:lnTo>
                <a:lnTo>
                  <a:pt x="1842401" y="2043747"/>
                </a:lnTo>
                <a:close/>
              </a:path>
              <a:path w="3176270" h="3080385">
                <a:moveTo>
                  <a:pt x="1842401" y="1754403"/>
                </a:moveTo>
                <a:lnTo>
                  <a:pt x="1839950" y="1742643"/>
                </a:lnTo>
                <a:lnTo>
                  <a:pt x="1833257" y="1733029"/>
                </a:lnTo>
                <a:lnTo>
                  <a:pt x="1823351" y="1726552"/>
                </a:lnTo>
                <a:lnTo>
                  <a:pt x="1811210" y="1724177"/>
                </a:lnTo>
                <a:lnTo>
                  <a:pt x="1799069" y="1726552"/>
                </a:lnTo>
                <a:lnTo>
                  <a:pt x="1789150" y="1733029"/>
                </a:lnTo>
                <a:lnTo>
                  <a:pt x="1782470" y="1742643"/>
                </a:lnTo>
                <a:lnTo>
                  <a:pt x="1780032" y="1754403"/>
                </a:lnTo>
                <a:lnTo>
                  <a:pt x="1782470" y="1766176"/>
                </a:lnTo>
                <a:lnTo>
                  <a:pt x="1789150" y="1775790"/>
                </a:lnTo>
                <a:lnTo>
                  <a:pt x="1799069" y="1782267"/>
                </a:lnTo>
                <a:lnTo>
                  <a:pt x="1811210" y="1784629"/>
                </a:lnTo>
                <a:lnTo>
                  <a:pt x="1823351" y="1782267"/>
                </a:lnTo>
                <a:lnTo>
                  <a:pt x="1833257" y="1775790"/>
                </a:lnTo>
                <a:lnTo>
                  <a:pt x="1839950" y="1766176"/>
                </a:lnTo>
                <a:lnTo>
                  <a:pt x="1842401" y="1754403"/>
                </a:lnTo>
                <a:close/>
              </a:path>
              <a:path w="3176270" h="3080385">
                <a:moveTo>
                  <a:pt x="1842401" y="1469377"/>
                </a:moveTo>
                <a:lnTo>
                  <a:pt x="1839950" y="1457617"/>
                </a:lnTo>
                <a:lnTo>
                  <a:pt x="1833257" y="1448015"/>
                </a:lnTo>
                <a:lnTo>
                  <a:pt x="1823351" y="1441538"/>
                </a:lnTo>
                <a:lnTo>
                  <a:pt x="1811210" y="1439151"/>
                </a:lnTo>
                <a:lnTo>
                  <a:pt x="1799069" y="1441538"/>
                </a:lnTo>
                <a:lnTo>
                  <a:pt x="1789150" y="1448015"/>
                </a:lnTo>
                <a:lnTo>
                  <a:pt x="1782470" y="1457617"/>
                </a:lnTo>
                <a:lnTo>
                  <a:pt x="1780032" y="1469377"/>
                </a:lnTo>
                <a:lnTo>
                  <a:pt x="1782470" y="1481150"/>
                </a:lnTo>
                <a:lnTo>
                  <a:pt x="1789150" y="1490764"/>
                </a:lnTo>
                <a:lnTo>
                  <a:pt x="1799069" y="1497241"/>
                </a:lnTo>
                <a:lnTo>
                  <a:pt x="1811210" y="1499616"/>
                </a:lnTo>
                <a:lnTo>
                  <a:pt x="1823351" y="1497241"/>
                </a:lnTo>
                <a:lnTo>
                  <a:pt x="1833257" y="1490764"/>
                </a:lnTo>
                <a:lnTo>
                  <a:pt x="1839950" y="1481150"/>
                </a:lnTo>
                <a:lnTo>
                  <a:pt x="1842401" y="1469377"/>
                </a:lnTo>
                <a:close/>
              </a:path>
              <a:path w="3176270" h="3080385">
                <a:moveTo>
                  <a:pt x="1989442" y="2186254"/>
                </a:moveTo>
                <a:lnTo>
                  <a:pt x="1986991" y="2174494"/>
                </a:lnTo>
                <a:lnTo>
                  <a:pt x="1980298" y="2164892"/>
                </a:lnTo>
                <a:lnTo>
                  <a:pt x="1970392" y="2158415"/>
                </a:lnTo>
                <a:lnTo>
                  <a:pt x="1958251" y="2156028"/>
                </a:lnTo>
                <a:lnTo>
                  <a:pt x="1946109" y="2158415"/>
                </a:lnTo>
                <a:lnTo>
                  <a:pt x="1936191" y="2164892"/>
                </a:lnTo>
                <a:lnTo>
                  <a:pt x="1929511" y="2174494"/>
                </a:lnTo>
                <a:lnTo>
                  <a:pt x="1927059" y="2186254"/>
                </a:lnTo>
                <a:lnTo>
                  <a:pt x="1929511" y="2198027"/>
                </a:lnTo>
                <a:lnTo>
                  <a:pt x="1936191" y="2207641"/>
                </a:lnTo>
                <a:lnTo>
                  <a:pt x="1946109" y="2214118"/>
                </a:lnTo>
                <a:lnTo>
                  <a:pt x="1958251" y="2216493"/>
                </a:lnTo>
                <a:lnTo>
                  <a:pt x="1970392" y="2214118"/>
                </a:lnTo>
                <a:lnTo>
                  <a:pt x="1980298" y="2207641"/>
                </a:lnTo>
                <a:lnTo>
                  <a:pt x="1986991" y="2198027"/>
                </a:lnTo>
                <a:lnTo>
                  <a:pt x="1989442" y="2186254"/>
                </a:lnTo>
                <a:close/>
              </a:path>
              <a:path w="3176270" h="3080385">
                <a:moveTo>
                  <a:pt x="1989442" y="1901228"/>
                </a:moveTo>
                <a:lnTo>
                  <a:pt x="1986991" y="1889467"/>
                </a:lnTo>
                <a:lnTo>
                  <a:pt x="1980298" y="1879866"/>
                </a:lnTo>
                <a:lnTo>
                  <a:pt x="1970392" y="1873389"/>
                </a:lnTo>
                <a:lnTo>
                  <a:pt x="1958251" y="1871002"/>
                </a:lnTo>
                <a:lnTo>
                  <a:pt x="1946109" y="1873389"/>
                </a:lnTo>
                <a:lnTo>
                  <a:pt x="1936191" y="1879866"/>
                </a:lnTo>
                <a:lnTo>
                  <a:pt x="1929511" y="1889467"/>
                </a:lnTo>
                <a:lnTo>
                  <a:pt x="1927059" y="1901228"/>
                </a:lnTo>
                <a:lnTo>
                  <a:pt x="1929511" y="1913001"/>
                </a:lnTo>
                <a:lnTo>
                  <a:pt x="1936191" y="1922614"/>
                </a:lnTo>
                <a:lnTo>
                  <a:pt x="1946109" y="1929091"/>
                </a:lnTo>
                <a:lnTo>
                  <a:pt x="1958251" y="1931466"/>
                </a:lnTo>
                <a:lnTo>
                  <a:pt x="1970392" y="1929091"/>
                </a:lnTo>
                <a:lnTo>
                  <a:pt x="1980298" y="1922614"/>
                </a:lnTo>
                <a:lnTo>
                  <a:pt x="1986991" y="1913001"/>
                </a:lnTo>
                <a:lnTo>
                  <a:pt x="1989442" y="1901228"/>
                </a:lnTo>
                <a:close/>
              </a:path>
              <a:path w="3176270" h="3080385">
                <a:moveTo>
                  <a:pt x="1989442" y="1611896"/>
                </a:moveTo>
                <a:lnTo>
                  <a:pt x="1986991" y="1600136"/>
                </a:lnTo>
                <a:lnTo>
                  <a:pt x="1980298" y="1590522"/>
                </a:lnTo>
                <a:lnTo>
                  <a:pt x="1970392" y="1584045"/>
                </a:lnTo>
                <a:lnTo>
                  <a:pt x="1958251" y="1581670"/>
                </a:lnTo>
                <a:lnTo>
                  <a:pt x="1946109" y="1584045"/>
                </a:lnTo>
                <a:lnTo>
                  <a:pt x="1936191" y="1590522"/>
                </a:lnTo>
                <a:lnTo>
                  <a:pt x="1929511" y="1600136"/>
                </a:lnTo>
                <a:lnTo>
                  <a:pt x="1927059" y="1611896"/>
                </a:lnTo>
                <a:lnTo>
                  <a:pt x="1929511" y="1623669"/>
                </a:lnTo>
                <a:lnTo>
                  <a:pt x="1936191" y="1633283"/>
                </a:lnTo>
                <a:lnTo>
                  <a:pt x="1946109" y="1639760"/>
                </a:lnTo>
                <a:lnTo>
                  <a:pt x="1958251" y="1642122"/>
                </a:lnTo>
                <a:lnTo>
                  <a:pt x="1970392" y="1639760"/>
                </a:lnTo>
                <a:lnTo>
                  <a:pt x="1980298" y="1633283"/>
                </a:lnTo>
                <a:lnTo>
                  <a:pt x="1986991" y="1623669"/>
                </a:lnTo>
                <a:lnTo>
                  <a:pt x="1989442" y="1611896"/>
                </a:lnTo>
                <a:close/>
              </a:path>
              <a:path w="3176270" h="3080385">
                <a:moveTo>
                  <a:pt x="2137575" y="2333091"/>
                </a:moveTo>
                <a:lnTo>
                  <a:pt x="2135073" y="2321890"/>
                </a:lnTo>
                <a:lnTo>
                  <a:pt x="2127567" y="2311489"/>
                </a:lnTo>
                <a:lnTo>
                  <a:pt x="2116836" y="2304211"/>
                </a:lnTo>
                <a:lnTo>
                  <a:pt x="2105279" y="2301773"/>
                </a:lnTo>
                <a:lnTo>
                  <a:pt x="2093722" y="2304211"/>
                </a:lnTo>
                <a:lnTo>
                  <a:pt x="2083003" y="2311489"/>
                </a:lnTo>
                <a:lnTo>
                  <a:pt x="2075484" y="2320061"/>
                </a:lnTo>
                <a:lnTo>
                  <a:pt x="2072982" y="2331466"/>
                </a:lnTo>
                <a:lnTo>
                  <a:pt x="2075484" y="2343683"/>
                </a:lnTo>
                <a:lnTo>
                  <a:pt x="2083003" y="2354681"/>
                </a:lnTo>
                <a:lnTo>
                  <a:pt x="2093722" y="2361971"/>
                </a:lnTo>
                <a:lnTo>
                  <a:pt x="2105279" y="2364397"/>
                </a:lnTo>
                <a:lnTo>
                  <a:pt x="2116836" y="2361971"/>
                </a:lnTo>
                <a:lnTo>
                  <a:pt x="2127567" y="2354681"/>
                </a:lnTo>
                <a:lnTo>
                  <a:pt x="2135073" y="2344293"/>
                </a:lnTo>
                <a:lnTo>
                  <a:pt x="2137575" y="2333091"/>
                </a:lnTo>
                <a:close/>
              </a:path>
              <a:path w="3176270" h="3080385">
                <a:moveTo>
                  <a:pt x="2137575" y="2043747"/>
                </a:moveTo>
                <a:lnTo>
                  <a:pt x="2135073" y="2032558"/>
                </a:lnTo>
                <a:lnTo>
                  <a:pt x="2127567" y="2022157"/>
                </a:lnTo>
                <a:lnTo>
                  <a:pt x="2116836" y="2014867"/>
                </a:lnTo>
                <a:lnTo>
                  <a:pt x="2105279" y="2012442"/>
                </a:lnTo>
                <a:lnTo>
                  <a:pt x="2093722" y="2014867"/>
                </a:lnTo>
                <a:lnTo>
                  <a:pt x="2083003" y="2022157"/>
                </a:lnTo>
                <a:lnTo>
                  <a:pt x="2075484" y="2032558"/>
                </a:lnTo>
                <a:lnTo>
                  <a:pt x="2072982" y="2043747"/>
                </a:lnTo>
                <a:lnTo>
                  <a:pt x="2075484" y="2054948"/>
                </a:lnTo>
                <a:lnTo>
                  <a:pt x="2083003" y="2065337"/>
                </a:lnTo>
                <a:lnTo>
                  <a:pt x="2093722" y="2072627"/>
                </a:lnTo>
                <a:lnTo>
                  <a:pt x="2105279" y="2075053"/>
                </a:lnTo>
                <a:lnTo>
                  <a:pt x="2116836" y="2072627"/>
                </a:lnTo>
                <a:lnTo>
                  <a:pt x="2127567" y="2065337"/>
                </a:lnTo>
                <a:lnTo>
                  <a:pt x="2135073" y="2054948"/>
                </a:lnTo>
                <a:lnTo>
                  <a:pt x="2137575" y="2043747"/>
                </a:lnTo>
                <a:close/>
              </a:path>
              <a:path w="3176270" h="3080385">
                <a:moveTo>
                  <a:pt x="2137575" y="1758734"/>
                </a:moveTo>
                <a:lnTo>
                  <a:pt x="2135073" y="1747532"/>
                </a:lnTo>
                <a:lnTo>
                  <a:pt x="2127567" y="1737131"/>
                </a:lnTo>
                <a:lnTo>
                  <a:pt x="2116836" y="1729854"/>
                </a:lnTo>
                <a:lnTo>
                  <a:pt x="2105279" y="1727415"/>
                </a:lnTo>
                <a:lnTo>
                  <a:pt x="2093722" y="1729854"/>
                </a:lnTo>
                <a:lnTo>
                  <a:pt x="2083003" y="1737131"/>
                </a:lnTo>
                <a:lnTo>
                  <a:pt x="2075484" y="1745703"/>
                </a:lnTo>
                <a:lnTo>
                  <a:pt x="2072982" y="1757108"/>
                </a:lnTo>
                <a:lnTo>
                  <a:pt x="2075484" y="1769325"/>
                </a:lnTo>
                <a:lnTo>
                  <a:pt x="2083003" y="1780324"/>
                </a:lnTo>
                <a:lnTo>
                  <a:pt x="2093722" y="1787613"/>
                </a:lnTo>
                <a:lnTo>
                  <a:pt x="2105279" y="1790039"/>
                </a:lnTo>
                <a:lnTo>
                  <a:pt x="2116836" y="1787613"/>
                </a:lnTo>
                <a:lnTo>
                  <a:pt x="2127567" y="1780324"/>
                </a:lnTo>
                <a:lnTo>
                  <a:pt x="2135073" y="1769935"/>
                </a:lnTo>
                <a:lnTo>
                  <a:pt x="2137575" y="1758734"/>
                </a:lnTo>
                <a:close/>
              </a:path>
              <a:path w="3176270" h="3080385">
                <a:moveTo>
                  <a:pt x="2283510" y="2475598"/>
                </a:moveTo>
                <a:lnTo>
                  <a:pt x="2281059" y="2463838"/>
                </a:lnTo>
                <a:lnTo>
                  <a:pt x="2274366" y="2454237"/>
                </a:lnTo>
                <a:lnTo>
                  <a:pt x="2264460" y="2447760"/>
                </a:lnTo>
                <a:lnTo>
                  <a:pt x="2252319" y="2445372"/>
                </a:lnTo>
                <a:lnTo>
                  <a:pt x="2240178" y="2447760"/>
                </a:lnTo>
                <a:lnTo>
                  <a:pt x="2230272" y="2454237"/>
                </a:lnTo>
                <a:lnTo>
                  <a:pt x="2223579" y="2463838"/>
                </a:lnTo>
                <a:lnTo>
                  <a:pt x="2221141" y="2475598"/>
                </a:lnTo>
                <a:lnTo>
                  <a:pt x="2223579" y="2487371"/>
                </a:lnTo>
                <a:lnTo>
                  <a:pt x="2230272" y="2496985"/>
                </a:lnTo>
                <a:lnTo>
                  <a:pt x="2240178" y="2503462"/>
                </a:lnTo>
                <a:lnTo>
                  <a:pt x="2252319" y="2505837"/>
                </a:lnTo>
                <a:lnTo>
                  <a:pt x="2264460" y="2503462"/>
                </a:lnTo>
                <a:lnTo>
                  <a:pt x="2274366" y="2496985"/>
                </a:lnTo>
                <a:lnTo>
                  <a:pt x="2281059" y="2487371"/>
                </a:lnTo>
                <a:lnTo>
                  <a:pt x="2283510" y="2475598"/>
                </a:lnTo>
                <a:close/>
              </a:path>
              <a:path w="3176270" h="3080385">
                <a:moveTo>
                  <a:pt x="2283510" y="2186254"/>
                </a:moveTo>
                <a:lnTo>
                  <a:pt x="2281059" y="2174494"/>
                </a:lnTo>
                <a:lnTo>
                  <a:pt x="2274366" y="2164892"/>
                </a:lnTo>
                <a:lnTo>
                  <a:pt x="2264460" y="2158415"/>
                </a:lnTo>
                <a:lnTo>
                  <a:pt x="2252319" y="2156028"/>
                </a:lnTo>
                <a:lnTo>
                  <a:pt x="2240178" y="2158415"/>
                </a:lnTo>
                <a:lnTo>
                  <a:pt x="2230272" y="2164892"/>
                </a:lnTo>
                <a:lnTo>
                  <a:pt x="2223579" y="2174494"/>
                </a:lnTo>
                <a:lnTo>
                  <a:pt x="2221141" y="2186254"/>
                </a:lnTo>
                <a:lnTo>
                  <a:pt x="2223579" y="2198027"/>
                </a:lnTo>
                <a:lnTo>
                  <a:pt x="2230272" y="2207641"/>
                </a:lnTo>
                <a:lnTo>
                  <a:pt x="2240178" y="2214118"/>
                </a:lnTo>
                <a:lnTo>
                  <a:pt x="2252319" y="2216493"/>
                </a:lnTo>
                <a:lnTo>
                  <a:pt x="2264460" y="2214118"/>
                </a:lnTo>
                <a:lnTo>
                  <a:pt x="2274366" y="2207641"/>
                </a:lnTo>
                <a:lnTo>
                  <a:pt x="2281059" y="2198027"/>
                </a:lnTo>
                <a:lnTo>
                  <a:pt x="2283510" y="2186254"/>
                </a:lnTo>
                <a:close/>
              </a:path>
              <a:path w="3176270" h="3080385">
                <a:moveTo>
                  <a:pt x="2283510" y="1901228"/>
                </a:moveTo>
                <a:lnTo>
                  <a:pt x="2281059" y="1889467"/>
                </a:lnTo>
                <a:lnTo>
                  <a:pt x="2274366" y="1879866"/>
                </a:lnTo>
                <a:lnTo>
                  <a:pt x="2264460" y="1873389"/>
                </a:lnTo>
                <a:lnTo>
                  <a:pt x="2252319" y="1871002"/>
                </a:lnTo>
                <a:lnTo>
                  <a:pt x="2240178" y="1873389"/>
                </a:lnTo>
                <a:lnTo>
                  <a:pt x="2230272" y="1879866"/>
                </a:lnTo>
                <a:lnTo>
                  <a:pt x="2223579" y="1889467"/>
                </a:lnTo>
                <a:lnTo>
                  <a:pt x="2221141" y="1901228"/>
                </a:lnTo>
                <a:lnTo>
                  <a:pt x="2223579" y="1913001"/>
                </a:lnTo>
                <a:lnTo>
                  <a:pt x="2230272" y="1922614"/>
                </a:lnTo>
                <a:lnTo>
                  <a:pt x="2240178" y="1929091"/>
                </a:lnTo>
                <a:lnTo>
                  <a:pt x="2252319" y="1931466"/>
                </a:lnTo>
                <a:lnTo>
                  <a:pt x="2264460" y="1929091"/>
                </a:lnTo>
                <a:lnTo>
                  <a:pt x="2274366" y="1922614"/>
                </a:lnTo>
                <a:lnTo>
                  <a:pt x="2281059" y="1913001"/>
                </a:lnTo>
                <a:lnTo>
                  <a:pt x="2283510" y="1901228"/>
                </a:lnTo>
                <a:close/>
              </a:path>
              <a:path w="3176270" h="3080385">
                <a:moveTo>
                  <a:pt x="2435009" y="2618105"/>
                </a:moveTo>
                <a:lnTo>
                  <a:pt x="2432545" y="2606344"/>
                </a:lnTo>
                <a:lnTo>
                  <a:pt x="2425865" y="2596743"/>
                </a:lnTo>
                <a:lnTo>
                  <a:pt x="2415946" y="2590266"/>
                </a:lnTo>
                <a:lnTo>
                  <a:pt x="2403818" y="2587879"/>
                </a:lnTo>
                <a:lnTo>
                  <a:pt x="2391664" y="2590266"/>
                </a:lnTo>
                <a:lnTo>
                  <a:pt x="2381758" y="2596743"/>
                </a:lnTo>
                <a:lnTo>
                  <a:pt x="2375065" y="2606344"/>
                </a:lnTo>
                <a:lnTo>
                  <a:pt x="2372626" y="2618105"/>
                </a:lnTo>
                <a:lnTo>
                  <a:pt x="2375065" y="2629878"/>
                </a:lnTo>
                <a:lnTo>
                  <a:pt x="2381758" y="2639491"/>
                </a:lnTo>
                <a:lnTo>
                  <a:pt x="2391664" y="2645968"/>
                </a:lnTo>
                <a:lnTo>
                  <a:pt x="2403818" y="2648343"/>
                </a:lnTo>
                <a:lnTo>
                  <a:pt x="2415946" y="2645968"/>
                </a:lnTo>
                <a:lnTo>
                  <a:pt x="2425865" y="2639491"/>
                </a:lnTo>
                <a:lnTo>
                  <a:pt x="2432545" y="2629878"/>
                </a:lnTo>
                <a:lnTo>
                  <a:pt x="2435009" y="2618105"/>
                </a:lnTo>
                <a:close/>
              </a:path>
              <a:path w="3176270" h="3080385">
                <a:moveTo>
                  <a:pt x="2435009" y="2328773"/>
                </a:moveTo>
                <a:lnTo>
                  <a:pt x="2432545" y="2317013"/>
                </a:lnTo>
                <a:lnTo>
                  <a:pt x="2425865" y="2307399"/>
                </a:lnTo>
                <a:lnTo>
                  <a:pt x="2415946" y="2300922"/>
                </a:lnTo>
                <a:lnTo>
                  <a:pt x="2403818" y="2298535"/>
                </a:lnTo>
                <a:lnTo>
                  <a:pt x="2391664" y="2300922"/>
                </a:lnTo>
                <a:lnTo>
                  <a:pt x="2381758" y="2307399"/>
                </a:lnTo>
                <a:lnTo>
                  <a:pt x="2375065" y="2317013"/>
                </a:lnTo>
                <a:lnTo>
                  <a:pt x="2372626" y="2328773"/>
                </a:lnTo>
                <a:lnTo>
                  <a:pt x="2375065" y="2340546"/>
                </a:lnTo>
                <a:lnTo>
                  <a:pt x="2381758" y="2350147"/>
                </a:lnTo>
                <a:lnTo>
                  <a:pt x="2391664" y="2356624"/>
                </a:lnTo>
                <a:lnTo>
                  <a:pt x="2403818" y="2358999"/>
                </a:lnTo>
                <a:lnTo>
                  <a:pt x="2415946" y="2356624"/>
                </a:lnTo>
                <a:lnTo>
                  <a:pt x="2425865" y="2350147"/>
                </a:lnTo>
                <a:lnTo>
                  <a:pt x="2432545" y="2340546"/>
                </a:lnTo>
                <a:lnTo>
                  <a:pt x="2435009" y="2328773"/>
                </a:lnTo>
                <a:close/>
              </a:path>
              <a:path w="3176270" h="3080385">
                <a:moveTo>
                  <a:pt x="2435009" y="2043747"/>
                </a:moveTo>
                <a:lnTo>
                  <a:pt x="2432545" y="2031987"/>
                </a:lnTo>
                <a:lnTo>
                  <a:pt x="2425865" y="2022373"/>
                </a:lnTo>
                <a:lnTo>
                  <a:pt x="2415946" y="2015896"/>
                </a:lnTo>
                <a:lnTo>
                  <a:pt x="2403818" y="2013521"/>
                </a:lnTo>
                <a:lnTo>
                  <a:pt x="2391664" y="2015896"/>
                </a:lnTo>
                <a:lnTo>
                  <a:pt x="2381758" y="2022373"/>
                </a:lnTo>
                <a:lnTo>
                  <a:pt x="2375065" y="2031987"/>
                </a:lnTo>
                <a:lnTo>
                  <a:pt x="2372626" y="2043747"/>
                </a:lnTo>
                <a:lnTo>
                  <a:pt x="2375065" y="2055520"/>
                </a:lnTo>
                <a:lnTo>
                  <a:pt x="2381758" y="2065134"/>
                </a:lnTo>
                <a:lnTo>
                  <a:pt x="2391664" y="2071611"/>
                </a:lnTo>
                <a:lnTo>
                  <a:pt x="2403818" y="2073973"/>
                </a:lnTo>
                <a:lnTo>
                  <a:pt x="2415946" y="2071611"/>
                </a:lnTo>
                <a:lnTo>
                  <a:pt x="2425865" y="2065134"/>
                </a:lnTo>
                <a:lnTo>
                  <a:pt x="2432545" y="2055520"/>
                </a:lnTo>
                <a:lnTo>
                  <a:pt x="2435009" y="2043747"/>
                </a:lnTo>
                <a:close/>
              </a:path>
              <a:path w="3176270" h="3080385">
                <a:moveTo>
                  <a:pt x="2583142" y="2760624"/>
                </a:moveTo>
                <a:lnTo>
                  <a:pt x="2580640" y="2749435"/>
                </a:lnTo>
                <a:lnTo>
                  <a:pt x="2573121" y="2739034"/>
                </a:lnTo>
                <a:lnTo>
                  <a:pt x="2562402" y="2731744"/>
                </a:lnTo>
                <a:lnTo>
                  <a:pt x="2550845" y="2729319"/>
                </a:lnTo>
                <a:lnTo>
                  <a:pt x="2539288" y="2731744"/>
                </a:lnTo>
                <a:lnTo>
                  <a:pt x="2528570" y="2739034"/>
                </a:lnTo>
                <a:lnTo>
                  <a:pt x="2521039" y="2750032"/>
                </a:lnTo>
                <a:lnTo>
                  <a:pt x="2518537" y="2762250"/>
                </a:lnTo>
                <a:lnTo>
                  <a:pt x="2521039" y="2773654"/>
                </a:lnTo>
                <a:lnTo>
                  <a:pt x="2528570" y="2782214"/>
                </a:lnTo>
                <a:lnTo>
                  <a:pt x="2539288" y="2789504"/>
                </a:lnTo>
                <a:lnTo>
                  <a:pt x="2550845" y="2791930"/>
                </a:lnTo>
                <a:lnTo>
                  <a:pt x="2562402" y="2789504"/>
                </a:lnTo>
                <a:lnTo>
                  <a:pt x="2573121" y="2782214"/>
                </a:lnTo>
                <a:lnTo>
                  <a:pt x="2580640" y="2771825"/>
                </a:lnTo>
                <a:lnTo>
                  <a:pt x="2583142" y="2760624"/>
                </a:lnTo>
                <a:close/>
              </a:path>
              <a:path w="3176270" h="3080385">
                <a:moveTo>
                  <a:pt x="2583142" y="2475598"/>
                </a:moveTo>
                <a:lnTo>
                  <a:pt x="2580640" y="2464409"/>
                </a:lnTo>
                <a:lnTo>
                  <a:pt x="2573121" y="2454008"/>
                </a:lnTo>
                <a:lnTo>
                  <a:pt x="2562402" y="2446731"/>
                </a:lnTo>
                <a:lnTo>
                  <a:pt x="2550845" y="2444292"/>
                </a:lnTo>
                <a:lnTo>
                  <a:pt x="2539288" y="2446731"/>
                </a:lnTo>
                <a:lnTo>
                  <a:pt x="2528570" y="2454008"/>
                </a:lnTo>
                <a:lnTo>
                  <a:pt x="2521039" y="2462580"/>
                </a:lnTo>
                <a:lnTo>
                  <a:pt x="2518537" y="2473985"/>
                </a:lnTo>
                <a:lnTo>
                  <a:pt x="2521039" y="2486202"/>
                </a:lnTo>
                <a:lnTo>
                  <a:pt x="2528570" y="2497188"/>
                </a:lnTo>
                <a:lnTo>
                  <a:pt x="2539288" y="2504478"/>
                </a:lnTo>
                <a:lnTo>
                  <a:pt x="2550845" y="2506903"/>
                </a:lnTo>
                <a:lnTo>
                  <a:pt x="2562402" y="2504478"/>
                </a:lnTo>
                <a:lnTo>
                  <a:pt x="2573121" y="2497188"/>
                </a:lnTo>
                <a:lnTo>
                  <a:pt x="2580640" y="2486799"/>
                </a:lnTo>
                <a:lnTo>
                  <a:pt x="2583142" y="2475598"/>
                </a:lnTo>
                <a:close/>
              </a:path>
              <a:path w="3176270" h="3080385">
                <a:moveTo>
                  <a:pt x="2583142" y="2186254"/>
                </a:moveTo>
                <a:lnTo>
                  <a:pt x="2580640" y="2175065"/>
                </a:lnTo>
                <a:lnTo>
                  <a:pt x="2573121" y="2164664"/>
                </a:lnTo>
                <a:lnTo>
                  <a:pt x="2562402" y="2157387"/>
                </a:lnTo>
                <a:lnTo>
                  <a:pt x="2550845" y="2154948"/>
                </a:lnTo>
                <a:lnTo>
                  <a:pt x="2539288" y="2157387"/>
                </a:lnTo>
                <a:lnTo>
                  <a:pt x="2528570" y="2164664"/>
                </a:lnTo>
                <a:lnTo>
                  <a:pt x="2521039" y="2175065"/>
                </a:lnTo>
                <a:lnTo>
                  <a:pt x="2518537" y="2186254"/>
                </a:lnTo>
                <a:lnTo>
                  <a:pt x="2521039" y="2197455"/>
                </a:lnTo>
                <a:lnTo>
                  <a:pt x="2528570" y="2207844"/>
                </a:lnTo>
                <a:lnTo>
                  <a:pt x="2539288" y="2215134"/>
                </a:lnTo>
                <a:lnTo>
                  <a:pt x="2550845" y="2217559"/>
                </a:lnTo>
                <a:lnTo>
                  <a:pt x="2562402" y="2215134"/>
                </a:lnTo>
                <a:lnTo>
                  <a:pt x="2573121" y="2207844"/>
                </a:lnTo>
                <a:lnTo>
                  <a:pt x="2580640" y="2197455"/>
                </a:lnTo>
                <a:lnTo>
                  <a:pt x="2583142" y="2186254"/>
                </a:lnTo>
                <a:close/>
              </a:path>
              <a:path w="3176270" h="3080385">
                <a:moveTo>
                  <a:pt x="2729077" y="2903131"/>
                </a:moveTo>
                <a:lnTo>
                  <a:pt x="2726613" y="2891371"/>
                </a:lnTo>
                <a:lnTo>
                  <a:pt x="2719933" y="2881769"/>
                </a:lnTo>
                <a:lnTo>
                  <a:pt x="2710015" y="2875292"/>
                </a:lnTo>
                <a:lnTo>
                  <a:pt x="2697886" y="2872905"/>
                </a:lnTo>
                <a:lnTo>
                  <a:pt x="2685732" y="2875292"/>
                </a:lnTo>
                <a:lnTo>
                  <a:pt x="2675826" y="2881769"/>
                </a:lnTo>
                <a:lnTo>
                  <a:pt x="2669133" y="2891371"/>
                </a:lnTo>
                <a:lnTo>
                  <a:pt x="2666695" y="2903131"/>
                </a:lnTo>
                <a:lnTo>
                  <a:pt x="2669133" y="2914904"/>
                </a:lnTo>
                <a:lnTo>
                  <a:pt x="2675826" y="2924518"/>
                </a:lnTo>
                <a:lnTo>
                  <a:pt x="2685732" y="2930995"/>
                </a:lnTo>
                <a:lnTo>
                  <a:pt x="2697886" y="2933357"/>
                </a:lnTo>
                <a:lnTo>
                  <a:pt x="2710015" y="2930995"/>
                </a:lnTo>
                <a:lnTo>
                  <a:pt x="2719933" y="2924518"/>
                </a:lnTo>
                <a:lnTo>
                  <a:pt x="2726613" y="2914904"/>
                </a:lnTo>
                <a:lnTo>
                  <a:pt x="2729077" y="2903131"/>
                </a:lnTo>
                <a:close/>
              </a:path>
              <a:path w="3176270" h="3080385">
                <a:moveTo>
                  <a:pt x="2729077" y="2618105"/>
                </a:moveTo>
                <a:lnTo>
                  <a:pt x="2726613" y="2606344"/>
                </a:lnTo>
                <a:lnTo>
                  <a:pt x="2719933" y="2596743"/>
                </a:lnTo>
                <a:lnTo>
                  <a:pt x="2710015" y="2590266"/>
                </a:lnTo>
                <a:lnTo>
                  <a:pt x="2697886" y="2587879"/>
                </a:lnTo>
                <a:lnTo>
                  <a:pt x="2685732" y="2590266"/>
                </a:lnTo>
                <a:lnTo>
                  <a:pt x="2675826" y="2596743"/>
                </a:lnTo>
                <a:lnTo>
                  <a:pt x="2669133" y="2606344"/>
                </a:lnTo>
                <a:lnTo>
                  <a:pt x="2666695" y="2618105"/>
                </a:lnTo>
                <a:lnTo>
                  <a:pt x="2669133" y="2629878"/>
                </a:lnTo>
                <a:lnTo>
                  <a:pt x="2675826" y="2639491"/>
                </a:lnTo>
                <a:lnTo>
                  <a:pt x="2685732" y="2645968"/>
                </a:lnTo>
                <a:lnTo>
                  <a:pt x="2697886" y="2648343"/>
                </a:lnTo>
                <a:lnTo>
                  <a:pt x="2710015" y="2645968"/>
                </a:lnTo>
                <a:lnTo>
                  <a:pt x="2719933" y="2639491"/>
                </a:lnTo>
                <a:lnTo>
                  <a:pt x="2726613" y="2629878"/>
                </a:lnTo>
                <a:lnTo>
                  <a:pt x="2729077" y="2618105"/>
                </a:lnTo>
                <a:close/>
              </a:path>
              <a:path w="3176270" h="3080385">
                <a:moveTo>
                  <a:pt x="2729077" y="2328773"/>
                </a:moveTo>
                <a:lnTo>
                  <a:pt x="2726613" y="2317013"/>
                </a:lnTo>
                <a:lnTo>
                  <a:pt x="2719933" y="2307399"/>
                </a:lnTo>
                <a:lnTo>
                  <a:pt x="2710015" y="2300922"/>
                </a:lnTo>
                <a:lnTo>
                  <a:pt x="2697886" y="2298535"/>
                </a:lnTo>
                <a:lnTo>
                  <a:pt x="2685732" y="2300922"/>
                </a:lnTo>
                <a:lnTo>
                  <a:pt x="2675826" y="2307399"/>
                </a:lnTo>
                <a:lnTo>
                  <a:pt x="2669133" y="2317013"/>
                </a:lnTo>
                <a:lnTo>
                  <a:pt x="2666695" y="2328773"/>
                </a:lnTo>
                <a:lnTo>
                  <a:pt x="2669133" y="2340546"/>
                </a:lnTo>
                <a:lnTo>
                  <a:pt x="2675826" y="2350147"/>
                </a:lnTo>
                <a:lnTo>
                  <a:pt x="2685732" y="2356624"/>
                </a:lnTo>
                <a:lnTo>
                  <a:pt x="2697886" y="2358999"/>
                </a:lnTo>
                <a:lnTo>
                  <a:pt x="2710015" y="2356624"/>
                </a:lnTo>
                <a:lnTo>
                  <a:pt x="2719933" y="2350147"/>
                </a:lnTo>
                <a:lnTo>
                  <a:pt x="2726613" y="2340546"/>
                </a:lnTo>
                <a:lnTo>
                  <a:pt x="2729077" y="2328773"/>
                </a:lnTo>
                <a:close/>
              </a:path>
              <a:path w="3176270" h="3080385">
                <a:moveTo>
                  <a:pt x="2876105" y="3049955"/>
                </a:moveTo>
                <a:lnTo>
                  <a:pt x="2873654" y="3038195"/>
                </a:lnTo>
                <a:lnTo>
                  <a:pt x="2866961" y="3028594"/>
                </a:lnTo>
                <a:lnTo>
                  <a:pt x="2857055" y="3022117"/>
                </a:lnTo>
                <a:lnTo>
                  <a:pt x="2844914" y="3019729"/>
                </a:lnTo>
                <a:lnTo>
                  <a:pt x="2832773" y="3022117"/>
                </a:lnTo>
                <a:lnTo>
                  <a:pt x="2822854" y="3028594"/>
                </a:lnTo>
                <a:lnTo>
                  <a:pt x="2816174" y="3038195"/>
                </a:lnTo>
                <a:lnTo>
                  <a:pt x="2813723" y="3049955"/>
                </a:lnTo>
                <a:lnTo>
                  <a:pt x="2816174" y="3061728"/>
                </a:lnTo>
                <a:lnTo>
                  <a:pt x="2822854" y="3071342"/>
                </a:lnTo>
                <a:lnTo>
                  <a:pt x="2832773" y="3077819"/>
                </a:lnTo>
                <a:lnTo>
                  <a:pt x="2844914" y="3080207"/>
                </a:lnTo>
                <a:lnTo>
                  <a:pt x="2857055" y="3077819"/>
                </a:lnTo>
                <a:lnTo>
                  <a:pt x="2866961" y="3071342"/>
                </a:lnTo>
                <a:lnTo>
                  <a:pt x="2873654" y="3061728"/>
                </a:lnTo>
                <a:lnTo>
                  <a:pt x="2876105" y="3049955"/>
                </a:lnTo>
                <a:close/>
              </a:path>
              <a:path w="3176270" h="3080385">
                <a:moveTo>
                  <a:pt x="2876105" y="2475598"/>
                </a:moveTo>
                <a:lnTo>
                  <a:pt x="2873654" y="2463838"/>
                </a:lnTo>
                <a:lnTo>
                  <a:pt x="2866961" y="2454237"/>
                </a:lnTo>
                <a:lnTo>
                  <a:pt x="2857055" y="2447760"/>
                </a:lnTo>
                <a:lnTo>
                  <a:pt x="2844914" y="2445372"/>
                </a:lnTo>
                <a:lnTo>
                  <a:pt x="2832773" y="2447760"/>
                </a:lnTo>
                <a:lnTo>
                  <a:pt x="2822854" y="2454237"/>
                </a:lnTo>
                <a:lnTo>
                  <a:pt x="2816174" y="2463838"/>
                </a:lnTo>
                <a:lnTo>
                  <a:pt x="2813723" y="2475598"/>
                </a:lnTo>
                <a:lnTo>
                  <a:pt x="2816174" y="2487371"/>
                </a:lnTo>
                <a:lnTo>
                  <a:pt x="2822854" y="2496985"/>
                </a:lnTo>
                <a:lnTo>
                  <a:pt x="2832773" y="2503462"/>
                </a:lnTo>
                <a:lnTo>
                  <a:pt x="2844914" y="2505837"/>
                </a:lnTo>
                <a:lnTo>
                  <a:pt x="2857055" y="2503462"/>
                </a:lnTo>
                <a:lnTo>
                  <a:pt x="2866961" y="2496985"/>
                </a:lnTo>
                <a:lnTo>
                  <a:pt x="2873654" y="2487371"/>
                </a:lnTo>
                <a:lnTo>
                  <a:pt x="2876105" y="2475598"/>
                </a:lnTo>
                <a:close/>
              </a:path>
              <a:path w="3176270" h="3080385">
                <a:moveTo>
                  <a:pt x="2877210" y="2760624"/>
                </a:moveTo>
                <a:lnTo>
                  <a:pt x="2874708" y="2749435"/>
                </a:lnTo>
                <a:lnTo>
                  <a:pt x="2867190" y="2739034"/>
                </a:lnTo>
                <a:lnTo>
                  <a:pt x="2856471" y="2731744"/>
                </a:lnTo>
                <a:lnTo>
                  <a:pt x="2844914" y="2729319"/>
                </a:lnTo>
                <a:lnTo>
                  <a:pt x="2833357" y="2731744"/>
                </a:lnTo>
                <a:lnTo>
                  <a:pt x="2822638" y="2739034"/>
                </a:lnTo>
                <a:lnTo>
                  <a:pt x="2815107" y="2750032"/>
                </a:lnTo>
                <a:lnTo>
                  <a:pt x="2812605" y="2762250"/>
                </a:lnTo>
                <a:lnTo>
                  <a:pt x="2815107" y="2773654"/>
                </a:lnTo>
                <a:lnTo>
                  <a:pt x="2822638" y="2782214"/>
                </a:lnTo>
                <a:lnTo>
                  <a:pt x="2833357" y="2789504"/>
                </a:lnTo>
                <a:lnTo>
                  <a:pt x="2844914" y="2791930"/>
                </a:lnTo>
                <a:lnTo>
                  <a:pt x="2856471" y="2789504"/>
                </a:lnTo>
                <a:lnTo>
                  <a:pt x="2867190" y="2782214"/>
                </a:lnTo>
                <a:lnTo>
                  <a:pt x="2874708" y="2771825"/>
                </a:lnTo>
                <a:lnTo>
                  <a:pt x="2877210" y="2760624"/>
                </a:lnTo>
                <a:close/>
              </a:path>
              <a:path w="3176270" h="3080385">
                <a:moveTo>
                  <a:pt x="3027603" y="2903131"/>
                </a:moveTo>
                <a:lnTo>
                  <a:pt x="3025140" y="2891371"/>
                </a:lnTo>
                <a:lnTo>
                  <a:pt x="3018459" y="2881769"/>
                </a:lnTo>
                <a:lnTo>
                  <a:pt x="3008541" y="2875292"/>
                </a:lnTo>
                <a:lnTo>
                  <a:pt x="2996412" y="2872905"/>
                </a:lnTo>
                <a:lnTo>
                  <a:pt x="2984258" y="2875292"/>
                </a:lnTo>
                <a:lnTo>
                  <a:pt x="2974352" y="2881769"/>
                </a:lnTo>
                <a:lnTo>
                  <a:pt x="2967659" y="2891371"/>
                </a:lnTo>
                <a:lnTo>
                  <a:pt x="2965221" y="2903131"/>
                </a:lnTo>
                <a:lnTo>
                  <a:pt x="2967659" y="2914904"/>
                </a:lnTo>
                <a:lnTo>
                  <a:pt x="2974352" y="2924518"/>
                </a:lnTo>
                <a:lnTo>
                  <a:pt x="2984258" y="2930995"/>
                </a:lnTo>
                <a:lnTo>
                  <a:pt x="2996412" y="2933357"/>
                </a:lnTo>
                <a:lnTo>
                  <a:pt x="3008541" y="2930995"/>
                </a:lnTo>
                <a:lnTo>
                  <a:pt x="3018459" y="2924518"/>
                </a:lnTo>
                <a:lnTo>
                  <a:pt x="3025140" y="2914904"/>
                </a:lnTo>
                <a:lnTo>
                  <a:pt x="3027603" y="2903131"/>
                </a:lnTo>
                <a:close/>
              </a:path>
              <a:path w="3176270" h="3080385">
                <a:moveTo>
                  <a:pt x="3027603" y="2618105"/>
                </a:moveTo>
                <a:lnTo>
                  <a:pt x="3025140" y="2606344"/>
                </a:lnTo>
                <a:lnTo>
                  <a:pt x="3018459" y="2596743"/>
                </a:lnTo>
                <a:lnTo>
                  <a:pt x="3008541" y="2590266"/>
                </a:lnTo>
                <a:lnTo>
                  <a:pt x="2996412" y="2587879"/>
                </a:lnTo>
                <a:lnTo>
                  <a:pt x="2984258" y="2590266"/>
                </a:lnTo>
                <a:lnTo>
                  <a:pt x="2974352" y="2596743"/>
                </a:lnTo>
                <a:lnTo>
                  <a:pt x="2967659" y="2606344"/>
                </a:lnTo>
                <a:lnTo>
                  <a:pt x="2965221" y="2618105"/>
                </a:lnTo>
                <a:lnTo>
                  <a:pt x="2967659" y="2629878"/>
                </a:lnTo>
                <a:lnTo>
                  <a:pt x="2974352" y="2639491"/>
                </a:lnTo>
                <a:lnTo>
                  <a:pt x="2984258" y="2645968"/>
                </a:lnTo>
                <a:lnTo>
                  <a:pt x="2996412" y="2648343"/>
                </a:lnTo>
                <a:lnTo>
                  <a:pt x="3008541" y="2645968"/>
                </a:lnTo>
                <a:lnTo>
                  <a:pt x="3018459" y="2639491"/>
                </a:lnTo>
                <a:lnTo>
                  <a:pt x="3025140" y="2629878"/>
                </a:lnTo>
                <a:lnTo>
                  <a:pt x="3027603" y="2618105"/>
                </a:lnTo>
                <a:close/>
              </a:path>
              <a:path w="3176270" h="3080385">
                <a:moveTo>
                  <a:pt x="3175749" y="2760624"/>
                </a:moveTo>
                <a:lnTo>
                  <a:pt x="3173234" y="2749435"/>
                </a:lnTo>
                <a:lnTo>
                  <a:pt x="3165729" y="2739034"/>
                </a:lnTo>
                <a:lnTo>
                  <a:pt x="3154997" y="2731744"/>
                </a:lnTo>
                <a:lnTo>
                  <a:pt x="3143440" y="2729319"/>
                </a:lnTo>
                <a:lnTo>
                  <a:pt x="3131883" y="2731744"/>
                </a:lnTo>
                <a:lnTo>
                  <a:pt x="3121164" y="2739034"/>
                </a:lnTo>
                <a:lnTo>
                  <a:pt x="3113646" y="2750032"/>
                </a:lnTo>
                <a:lnTo>
                  <a:pt x="3111144" y="2762250"/>
                </a:lnTo>
                <a:lnTo>
                  <a:pt x="3113646" y="2773654"/>
                </a:lnTo>
                <a:lnTo>
                  <a:pt x="3121164" y="2782214"/>
                </a:lnTo>
                <a:lnTo>
                  <a:pt x="3131883" y="2789504"/>
                </a:lnTo>
                <a:lnTo>
                  <a:pt x="3143440" y="2791930"/>
                </a:lnTo>
                <a:lnTo>
                  <a:pt x="3154997" y="2789504"/>
                </a:lnTo>
                <a:lnTo>
                  <a:pt x="3165729" y="2782214"/>
                </a:lnTo>
                <a:lnTo>
                  <a:pt x="3173234" y="2771825"/>
                </a:lnTo>
                <a:lnTo>
                  <a:pt x="3175749" y="2760624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0833" y="1515465"/>
            <a:ext cx="2730500" cy="2791460"/>
          </a:xfrm>
          <a:custGeom>
            <a:avLst/>
            <a:gdLst/>
            <a:ahLst/>
            <a:cxnLst/>
            <a:rect l="l" t="t" r="r" b="b"/>
            <a:pathLst>
              <a:path w="2730500" h="2791460">
                <a:moveTo>
                  <a:pt x="61264" y="895019"/>
                </a:moveTo>
                <a:lnTo>
                  <a:pt x="58762" y="883818"/>
                </a:lnTo>
                <a:lnTo>
                  <a:pt x="51244" y="873417"/>
                </a:lnTo>
                <a:lnTo>
                  <a:pt x="40525" y="866140"/>
                </a:lnTo>
                <a:lnTo>
                  <a:pt x="28968" y="863701"/>
                </a:lnTo>
                <a:lnTo>
                  <a:pt x="17411" y="866140"/>
                </a:lnTo>
                <a:lnTo>
                  <a:pt x="6692" y="873417"/>
                </a:lnTo>
                <a:lnTo>
                  <a:pt x="1676" y="881989"/>
                </a:lnTo>
                <a:lnTo>
                  <a:pt x="0" y="893394"/>
                </a:lnTo>
                <a:lnTo>
                  <a:pt x="1676" y="905611"/>
                </a:lnTo>
                <a:lnTo>
                  <a:pt x="6692" y="916609"/>
                </a:lnTo>
                <a:lnTo>
                  <a:pt x="17411" y="923899"/>
                </a:lnTo>
                <a:lnTo>
                  <a:pt x="28968" y="926325"/>
                </a:lnTo>
                <a:lnTo>
                  <a:pt x="40525" y="923899"/>
                </a:lnTo>
                <a:lnTo>
                  <a:pt x="51244" y="916609"/>
                </a:lnTo>
                <a:lnTo>
                  <a:pt x="58762" y="906221"/>
                </a:lnTo>
                <a:lnTo>
                  <a:pt x="61264" y="895019"/>
                </a:lnTo>
                <a:close/>
              </a:path>
              <a:path w="2730500" h="2791460">
                <a:moveTo>
                  <a:pt x="61264" y="605675"/>
                </a:moveTo>
                <a:lnTo>
                  <a:pt x="58762" y="594474"/>
                </a:lnTo>
                <a:lnTo>
                  <a:pt x="51244" y="584073"/>
                </a:lnTo>
                <a:lnTo>
                  <a:pt x="40525" y="576795"/>
                </a:lnTo>
                <a:lnTo>
                  <a:pt x="28968" y="574357"/>
                </a:lnTo>
                <a:lnTo>
                  <a:pt x="17411" y="576795"/>
                </a:lnTo>
                <a:lnTo>
                  <a:pt x="6692" y="584073"/>
                </a:lnTo>
                <a:lnTo>
                  <a:pt x="1676" y="594474"/>
                </a:lnTo>
                <a:lnTo>
                  <a:pt x="0" y="605675"/>
                </a:lnTo>
                <a:lnTo>
                  <a:pt x="1676" y="616877"/>
                </a:lnTo>
                <a:lnTo>
                  <a:pt x="6692" y="627265"/>
                </a:lnTo>
                <a:lnTo>
                  <a:pt x="17411" y="634555"/>
                </a:lnTo>
                <a:lnTo>
                  <a:pt x="28968" y="636981"/>
                </a:lnTo>
                <a:lnTo>
                  <a:pt x="40525" y="634555"/>
                </a:lnTo>
                <a:lnTo>
                  <a:pt x="51244" y="627265"/>
                </a:lnTo>
                <a:lnTo>
                  <a:pt x="58762" y="616877"/>
                </a:lnTo>
                <a:lnTo>
                  <a:pt x="61264" y="605675"/>
                </a:lnTo>
                <a:close/>
              </a:path>
              <a:path w="2730500" h="2791460">
                <a:moveTo>
                  <a:pt x="61264" y="320649"/>
                </a:moveTo>
                <a:lnTo>
                  <a:pt x="58762" y="309448"/>
                </a:lnTo>
                <a:lnTo>
                  <a:pt x="51244" y="299046"/>
                </a:lnTo>
                <a:lnTo>
                  <a:pt x="40525" y="291769"/>
                </a:lnTo>
                <a:lnTo>
                  <a:pt x="28968" y="289331"/>
                </a:lnTo>
                <a:lnTo>
                  <a:pt x="17411" y="291769"/>
                </a:lnTo>
                <a:lnTo>
                  <a:pt x="6692" y="299046"/>
                </a:lnTo>
                <a:lnTo>
                  <a:pt x="1676" y="307632"/>
                </a:lnTo>
                <a:lnTo>
                  <a:pt x="0" y="319024"/>
                </a:lnTo>
                <a:lnTo>
                  <a:pt x="1676" y="331241"/>
                </a:lnTo>
                <a:lnTo>
                  <a:pt x="6692" y="342239"/>
                </a:lnTo>
                <a:lnTo>
                  <a:pt x="17411" y="349529"/>
                </a:lnTo>
                <a:lnTo>
                  <a:pt x="28968" y="351955"/>
                </a:lnTo>
                <a:lnTo>
                  <a:pt x="40525" y="349529"/>
                </a:lnTo>
                <a:lnTo>
                  <a:pt x="51244" y="342239"/>
                </a:lnTo>
                <a:lnTo>
                  <a:pt x="58762" y="331851"/>
                </a:lnTo>
                <a:lnTo>
                  <a:pt x="61264" y="320649"/>
                </a:lnTo>
                <a:close/>
              </a:path>
              <a:path w="2730500" h="2791460">
                <a:moveTo>
                  <a:pt x="61264" y="31305"/>
                </a:moveTo>
                <a:lnTo>
                  <a:pt x="58762" y="20116"/>
                </a:lnTo>
                <a:lnTo>
                  <a:pt x="51244" y="9715"/>
                </a:lnTo>
                <a:lnTo>
                  <a:pt x="40525" y="2425"/>
                </a:lnTo>
                <a:lnTo>
                  <a:pt x="28968" y="0"/>
                </a:lnTo>
                <a:lnTo>
                  <a:pt x="17411" y="2425"/>
                </a:lnTo>
                <a:lnTo>
                  <a:pt x="6692" y="9715"/>
                </a:lnTo>
                <a:lnTo>
                  <a:pt x="1676" y="20116"/>
                </a:lnTo>
                <a:lnTo>
                  <a:pt x="0" y="31305"/>
                </a:lnTo>
                <a:lnTo>
                  <a:pt x="1676" y="42506"/>
                </a:lnTo>
                <a:lnTo>
                  <a:pt x="6692" y="52895"/>
                </a:lnTo>
                <a:lnTo>
                  <a:pt x="17411" y="60185"/>
                </a:lnTo>
                <a:lnTo>
                  <a:pt x="28968" y="62611"/>
                </a:lnTo>
                <a:lnTo>
                  <a:pt x="40525" y="60185"/>
                </a:lnTo>
                <a:lnTo>
                  <a:pt x="51244" y="52895"/>
                </a:lnTo>
                <a:lnTo>
                  <a:pt x="58762" y="42506"/>
                </a:lnTo>
                <a:lnTo>
                  <a:pt x="61264" y="31305"/>
                </a:lnTo>
                <a:close/>
              </a:path>
              <a:path w="2730500" h="2791460">
                <a:moveTo>
                  <a:pt x="211645" y="1037513"/>
                </a:moveTo>
                <a:lnTo>
                  <a:pt x="209194" y="1025753"/>
                </a:lnTo>
                <a:lnTo>
                  <a:pt x="202514" y="1016152"/>
                </a:lnTo>
                <a:lnTo>
                  <a:pt x="192595" y="1009675"/>
                </a:lnTo>
                <a:lnTo>
                  <a:pt x="180454" y="1007287"/>
                </a:lnTo>
                <a:lnTo>
                  <a:pt x="168313" y="1009675"/>
                </a:lnTo>
                <a:lnTo>
                  <a:pt x="158407" y="1016152"/>
                </a:lnTo>
                <a:lnTo>
                  <a:pt x="151714" y="1025753"/>
                </a:lnTo>
                <a:lnTo>
                  <a:pt x="149263" y="1037513"/>
                </a:lnTo>
                <a:lnTo>
                  <a:pt x="151714" y="1049286"/>
                </a:lnTo>
                <a:lnTo>
                  <a:pt x="158407" y="1058900"/>
                </a:lnTo>
                <a:lnTo>
                  <a:pt x="168313" y="1065377"/>
                </a:lnTo>
                <a:lnTo>
                  <a:pt x="180454" y="1067752"/>
                </a:lnTo>
                <a:lnTo>
                  <a:pt x="192595" y="1065377"/>
                </a:lnTo>
                <a:lnTo>
                  <a:pt x="202514" y="1058900"/>
                </a:lnTo>
                <a:lnTo>
                  <a:pt x="209194" y="1049286"/>
                </a:lnTo>
                <a:lnTo>
                  <a:pt x="211645" y="1037513"/>
                </a:lnTo>
                <a:close/>
              </a:path>
              <a:path w="2730500" h="2791460">
                <a:moveTo>
                  <a:pt x="211645" y="748182"/>
                </a:moveTo>
                <a:lnTo>
                  <a:pt x="209194" y="736422"/>
                </a:lnTo>
                <a:lnTo>
                  <a:pt x="202514" y="726808"/>
                </a:lnTo>
                <a:lnTo>
                  <a:pt x="192595" y="720331"/>
                </a:lnTo>
                <a:lnTo>
                  <a:pt x="180454" y="717956"/>
                </a:lnTo>
                <a:lnTo>
                  <a:pt x="168313" y="720331"/>
                </a:lnTo>
                <a:lnTo>
                  <a:pt x="158407" y="726808"/>
                </a:lnTo>
                <a:lnTo>
                  <a:pt x="151714" y="736422"/>
                </a:lnTo>
                <a:lnTo>
                  <a:pt x="149263" y="748182"/>
                </a:lnTo>
                <a:lnTo>
                  <a:pt x="151714" y="759955"/>
                </a:lnTo>
                <a:lnTo>
                  <a:pt x="158407" y="769569"/>
                </a:lnTo>
                <a:lnTo>
                  <a:pt x="168313" y="776046"/>
                </a:lnTo>
                <a:lnTo>
                  <a:pt x="180454" y="778408"/>
                </a:lnTo>
                <a:lnTo>
                  <a:pt x="192595" y="776046"/>
                </a:lnTo>
                <a:lnTo>
                  <a:pt x="202514" y="769569"/>
                </a:lnTo>
                <a:lnTo>
                  <a:pt x="209194" y="759955"/>
                </a:lnTo>
                <a:lnTo>
                  <a:pt x="211645" y="748182"/>
                </a:lnTo>
                <a:close/>
              </a:path>
              <a:path w="2730500" h="2791460">
                <a:moveTo>
                  <a:pt x="211645" y="463156"/>
                </a:moveTo>
                <a:lnTo>
                  <a:pt x="209194" y="451396"/>
                </a:lnTo>
                <a:lnTo>
                  <a:pt x="202514" y="441782"/>
                </a:lnTo>
                <a:lnTo>
                  <a:pt x="192595" y="435305"/>
                </a:lnTo>
                <a:lnTo>
                  <a:pt x="180454" y="432930"/>
                </a:lnTo>
                <a:lnTo>
                  <a:pt x="168313" y="435305"/>
                </a:lnTo>
                <a:lnTo>
                  <a:pt x="158407" y="441782"/>
                </a:lnTo>
                <a:lnTo>
                  <a:pt x="151714" y="451396"/>
                </a:lnTo>
                <a:lnTo>
                  <a:pt x="149263" y="463156"/>
                </a:lnTo>
                <a:lnTo>
                  <a:pt x="151714" y="474929"/>
                </a:lnTo>
                <a:lnTo>
                  <a:pt x="158407" y="484543"/>
                </a:lnTo>
                <a:lnTo>
                  <a:pt x="168313" y="491020"/>
                </a:lnTo>
                <a:lnTo>
                  <a:pt x="180454" y="493382"/>
                </a:lnTo>
                <a:lnTo>
                  <a:pt x="192595" y="491020"/>
                </a:lnTo>
                <a:lnTo>
                  <a:pt x="202514" y="484543"/>
                </a:lnTo>
                <a:lnTo>
                  <a:pt x="209194" y="474929"/>
                </a:lnTo>
                <a:lnTo>
                  <a:pt x="211645" y="463156"/>
                </a:lnTo>
                <a:close/>
              </a:path>
              <a:path w="2730500" h="2791460">
                <a:moveTo>
                  <a:pt x="211645" y="173812"/>
                </a:moveTo>
                <a:lnTo>
                  <a:pt x="209194" y="162052"/>
                </a:lnTo>
                <a:lnTo>
                  <a:pt x="202514" y="152438"/>
                </a:lnTo>
                <a:lnTo>
                  <a:pt x="192595" y="145961"/>
                </a:lnTo>
                <a:lnTo>
                  <a:pt x="180454" y="143586"/>
                </a:lnTo>
                <a:lnTo>
                  <a:pt x="168313" y="145961"/>
                </a:lnTo>
                <a:lnTo>
                  <a:pt x="158407" y="152438"/>
                </a:lnTo>
                <a:lnTo>
                  <a:pt x="151714" y="162052"/>
                </a:lnTo>
                <a:lnTo>
                  <a:pt x="149263" y="173812"/>
                </a:lnTo>
                <a:lnTo>
                  <a:pt x="151714" y="185585"/>
                </a:lnTo>
                <a:lnTo>
                  <a:pt x="158407" y="195199"/>
                </a:lnTo>
                <a:lnTo>
                  <a:pt x="168313" y="201676"/>
                </a:lnTo>
                <a:lnTo>
                  <a:pt x="180454" y="204038"/>
                </a:lnTo>
                <a:lnTo>
                  <a:pt x="192595" y="201676"/>
                </a:lnTo>
                <a:lnTo>
                  <a:pt x="202514" y="195199"/>
                </a:lnTo>
                <a:lnTo>
                  <a:pt x="209194" y="185585"/>
                </a:lnTo>
                <a:lnTo>
                  <a:pt x="211645" y="173812"/>
                </a:lnTo>
                <a:close/>
              </a:path>
              <a:path w="2730500" h="2791460">
                <a:moveTo>
                  <a:pt x="358686" y="1180033"/>
                </a:moveTo>
                <a:lnTo>
                  <a:pt x="356235" y="1168273"/>
                </a:lnTo>
                <a:lnTo>
                  <a:pt x="349554" y="1158659"/>
                </a:lnTo>
                <a:lnTo>
                  <a:pt x="339636" y="1152182"/>
                </a:lnTo>
                <a:lnTo>
                  <a:pt x="327494" y="1149807"/>
                </a:lnTo>
                <a:lnTo>
                  <a:pt x="315353" y="1152182"/>
                </a:lnTo>
                <a:lnTo>
                  <a:pt x="305435" y="1158659"/>
                </a:lnTo>
                <a:lnTo>
                  <a:pt x="298754" y="1168273"/>
                </a:lnTo>
                <a:lnTo>
                  <a:pt x="296303" y="1180033"/>
                </a:lnTo>
                <a:lnTo>
                  <a:pt x="298754" y="1191806"/>
                </a:lnTo>
                <a:lnTo>
                  <a:pt x="305435" y="1201420"/>
                </a:lnTo>
                <a:lnTo>
                  <a:pt x="315353" y="1207897"/>
                </a:lnTo>
                <a:lnTo>
                  <a:pt x="327494" y="1210259"/>
                </a:lnTo>
                <a:lnTo>
                  <a:pt x="339636" y="1207897"/>
                </a:lnTo>
                <a:lnTo>
                  <a:pt x="349554" y="1201420"/>
                </a:lnTo>
                <a:lnTo>
                  <a:pt x="356235" y="1191806"/>
                </a:lnTo>
                <a:lnTo>
                  <a:pt x="358686" y="1180033"/>
                </a:lnTo>
                <a:close/>
              </a:path>
              <a:path w="2730500" h="2791460">
                <a:moveTo>
                  <a:pt x="358686" y="890689"/>
                </a:moveTo>
                <a:lnTo>
                  <a:pt x="356235" y="878928"/>
                </a:lnTo>
                <a:lnTo>
                  <a:pt x="349554" y="869315"/>
                </a:lnTo>
                <a:lnTo>
                  <a:pt x="339636" y="862838"/>
                </a:lnTo>
                <a:lnTo>
                  <a:pt x="327494" y="860463"/>
                </a:lnTo>
                <a:lnTo>
                  <a:pt x="315353" y="862838"/>
                </a:lnTo>
                <a:lnTo>
                  <a:pt x="305435" y="869315"/>
                </a:lnTo>
                <a:lnTo>
                  <a:pt x="298754" y="878928"/>
                </a:lnTo>
                <a:lnTo>
                  <a:pt x="296303" y="890689"/>
                </a:lnTo>
                <a:lnTo>
                  <a:pt x="298754" y="902462"/>
                </a:lnTo>
                <a:lnTo>
                  <a:pt x="305435" y="912075"/>
                </a:lnTo>
                <a:lnTo>
                  <a:pt x="315353" y="918552"/>
                </a:lnTo>
                <a:lnTo>
                  <a:pt x="327494" y="920915"/>
                </a:lnTo>
                <a:lnTo>
                  <a:pt x="339636" y="918552"/>
                </a:lnTo>
                <a:lnTo>
                  <a:pt x="349554" y="912075"/>
                </a:lnTo>
                <a:lnTo>
                  <a:pt x="356235" y="902462"/>
                </a:lnTo>
                <a:lnTo>
                  <a:pt x="358686" y="890689"/>
                </a:lnTo>
                <a:close/>
              </a:path>
              <a:path w="2730500" h="2791460">
                <a:moveTo>
                  <a:pt x="358686" y="605663"/>
                </a:moveTo>
                <a:lnTo>
                  <a:pt x="356235" y="593902"/>
                </a:lnTo>
                <a:lnTo>
                  <a:pt x="349554" y="584301"/>
                </a:lnTo>
                <a:lnTo>
                  <a:pt x="339636" y="577824"/>
                </a:lnTo>
                <a:lnTo>
                  <a:pt x="327494" y="575437"/>
                </a:lnTo>
                <a:lnTo>
                  <a:pt x="315353" y="577824"/>
                </a:lnTo>
                <a:lnTo>
                  <a:pt x="305435" y="584301"/>
                </a:lnTo>
                <a:lnTo>
                  <a:pt x="298754" y="593902"/>
                </a:lnTo>
                <a:lnTo>
                  <a:pt x="296303" y="605663"/>
                </a:lnTo>
                <a:lnTo>
                  <a:pt x="298754" y="617435"/>
                </a:lnTo>
                <a:lnTo>
                  <a:pt x="305435" y="627049"/>
                </a:lnTo>
                <a:lnTo>
                  <a:pt x="315353" y="633526"/>
                </a:lnTo>
                <a:lnTo>
                  <a:pt x="327494" y="635901"/>
                </a:lnTo>
                <a:lnTo>
                  <a:pt x="339636" y="633526"/>
                </a:lnTo>
                <a:lnTo>
                  <a:pt x="349554" y="627049"/>
                </a:lnTo>
                <a:lnTo>
                  <a:pt x="356235" y="617435"/>
                </a:lnTo>
                <a:lnTo>
                  <a:pt x="358686" y="605663"/>
                </a:lnTo>
                <a:close/>
              </a:path>
              <a:path w="2730500" h="2791460">
                <a:moveTo>
                  <a:pt x="359791" y="320649"/>
                </a:moveTo>
                <a:lnTo>
                  <a:pt x="357289" y="309448"/>
                </a:lnTo>
                <a:lnTo>
                  <a:pt x="349770" y="299046"/>
                </a:lnTo>
                <a:lnTo>
                  <a:pt x="339051" y="291769"/>
                </a:lnTo>
                <a:lnTo>
                  <a:pt x="327494" y="289331"/>
                </a:lnTo>
                <a:lnTo>
                  <a:pt x="315937" y="291769"/>
                </a:lnTo>
                <a:lnTo>
                  <a:pt x="305219" y="299046"/>
                </a:lnTo>
                <a:lnTo>
                  <a:pt x="297700" y="307632"/>
                </a:lnTo>
                <a:lnTo>
                  <a:pt x="295186" y="319024"/>
                </a:lnTo>
                <a:lnTo>
                  <a:pt x="297700" y="331241"/>
                </a:lnTo>
                <a:lnTo>
                  <a:pt x="305219" y="342239"/>
                </a:lnTo>
                <a:lnTo>
                  <a:pt x="315937" y="349529"/>
                </a:lnTo>
                <a:lnTo>
                  <a:pt x="327494" y="351955"/>
                </a:lnTo>
                <a:lnTo>
                  <a:pt x="339051" y="349529"/>
                </a:lnTo>
                <a:lnTo>
                  <a:pt x="349770" y="342239"/>
                </a:lnTo>
                <a:lnTo>
                  <a:pt x="357289" y="331851"/>
                </a:lnTo>
                <a:lnTo>
                  <a:pt x="359791" y="320649"/>
                </a:lnTo>
                <a:close/>
              </a:path>
              <a:path w="2730500" h="2791460">
                <a:moveTo>
                  <a:pt x="506831" y="1322539"/>
                </a:moveTo>
                <a:lnTo>
                  <a:pt x="504317" y="1311351"/>
                </a:lnTo>
                <a:lnTo>
                  <a:pt x="496811" y="1300949"/>
                </a:lnTo>
                <a:lnTo>
                  <a:pt x="486079" y="1293672"/>
                </a:lnTo>
                <a:lnTo>
                  <a:pt x="474522" y="1291234"/>
                </a:lnTo>
                <a:lnTo>
                  <a:pt x="462965" y="1293672"/>
                </a:lnTo>
                <a:lnTo>
                  <a:pt x="452247" y="1300949"/>
                </a:lnTo>
                <a:lnTo>
                  <a:pt x="444728" y="1311351"/>
                </a:lnTo>
                <a:lnTo>
                  <a:pt x="442226" y="1322539"/>
                </a:lnTo>
                <a:lnTo>
                  <a:pt x="444728" y="1333741"/>
                </a:lnTo>
                <a:lnTo>
                  <a:pt x="452247" y="1344129"/>
                </a:lnTo>
                <a:lnTo>
                  <a:pt x="462965" y="1351419"/>
                </a:lnTo>
                <a:lnTo>
                  <a:pt x="474522" y="1353845"/>
                </a:lnTo>
                <a:lnTo>
                  <a:pt x="486079" y="1351419"/>
                </a:lnTo>
                <a:lnTo>
                  <a:pt x="496811" y="1344129"/>
                </a:lnTo>
                <a:lnTo>
                  <a:pt x="504317" y="1333741"/>
                </a:lnTo>
                <a:lnTo>
                  <a:pt x="506831" y="1322539"/>
                </a:lnTo>
                <a:close/>
              </a:path>
              <a:path w="2730500" h="2791460">
                <a:moveTo>
                  <a:pt x="506831" y="1037526"/>
                </a:moveTo>
                <a:lnTo>
                  <a:pt x="504317" y="1026325"/>
                </a:lnTo>
                <a:lnTo>
                  <a:pt x="496811" y="1015923"/>
                </a:lnTo>
                <a:lnTo>
                  <a:pt x="486079" y="1008646"/>
                </a:lnTo>
                <a:lnTo>
                  <a:pt x="474522" y="1006208"/>
                </a:lnTo>
                <a:lnTo>
                  <a:pt x="462965" y="1008646"/>
                </a:lnTo>
                <a:lnTo>
                  <a:pt x="452247" y="1015923"/>
                </a:lnTo>
                <a:lnTo>
                  <a:pt x="444728" y="1024496"/>
                </a:lnTo>
                <a:lnTo>
                  <a:pt x="442226" y="1035900"/>
                </a:lnTo>
                <a:lnTo>
                  <a:pt x="444728" y="1048118"/>
                </a:lnTo>
                <a:lnTo>
                  <a:pt x="452247" y="1059116"/>
                </a:lnTo>
                <a:lnTo>
                  <a:pt x="462965" y="1066406"/>
                </a:lnTo>
                <a:lnTo>
                  <a:pt x="474522" y="1068832"/>
                </a:lnTo>
                <a:lnTo>
                  <a:pt x="486079" y="1066406"/>
                </a:lnTo>
                <a:lnTo>
                  <a:pt x="496811" y="1059116"/>
                </a:lnTo>
                <a:lnTo>
                  <a:pt x="504317" y="1048727"/>
                </a:lnTo>
                <a:lnTo>
                  <a:pt x="506831" y="1037526"/>
                </a:lnTo>
                <a:close/>
              </a:path>
              <a:path w="2730500" h="2791460">
                <a:moveTo>
                  <a:pt x="506831" y="748182"/>
                </a:moveTo>
                <a:lnTo>
                  <a:pt x="504317" y="736993"/>
                </a:lnTo>
                <a:lnTo>
                  <a:pt x="496811" y="726592"/>
                </a:lnTo>
                <a:lnTo>
                  <a:pt x="486079" y="719302"/>
                </a:lnTo>
                <a:lnTo>
                  <a:pt x="474522" y="716876"/>
                </a:lnTo>
                <a:lnTo>
                  <a:pt x="462965" y="719302"/>
                </a:lnTo>
                <a:lnTo>
                  <a:pt x="452247" y="726592"/>
                </a:lnTo>
                <a:lnTo>
                  <a:pt x="444728" y="736993"/>
                </a:lnTo>
                <a:lnTo>
                  <a:pt x="442226" y="748182"/>
                </a:lnTo>
                <a:lnTo>
                  <a:pt x="444728" y="759383"/>
                </a:lnTo>
                <a:lnTo>
                  <a:pt x="452247" y="769772"/>
                </a:lnTo>
                <a:lnTo>
                  <a:pt x="462965" y="777062"/>
                </a:lnTo>
                <a:lnTo>
                  <a:pt x="474522" y="779487"/>
                </a:lnTo>
                <a:lnTo>
                  <a:pt x="486079" y="777062"/>
                </a:lnTo>
                <a:lnTo>
                  <a:pt x="496811" y="769772"/>
                </a:lnTo>
                <a:lnTo>
                  <a:pt x="504317" y="759383"/>
                </a:lnTo>
                <a:lnTo>
                  <a:pt x="506831" y="748182"/>
                </a:lnTo>
                <a:close/>
              </a:path>
              <a:path w="2730500" h="2791460">
                <a:moveTo>
                  <a:pt x="506831" y="463156"/>
                </a:moveTo>
                <a:lnTo>
                  <a:pt x="504317" y="451967"/>
                </a:lnTo>
                <a:lnTo>
                  <a:pt x="496811" y="441566"/>
                </a:lnTo>
                <a:lnTo>
                  <a:pt x="486079" y="434289"/>
                </a:lnTo>
                <a:lnTo>
                  <a:pt x="474522" y="431850"/>
                </a:lnTo>
                <a:lnTo>
                  <a:pt x="462965" y="434289"/>
                </a:lnTo>
                <a:lnTo>
                  <a:pt x="452247" y="441566"/>
                </a:lnTo>
                <a:lnTo>
                  <a:pt x="444728" y="450138"/>
                </a:lnTo>
                <a:lnTo>
                  <a:pt x="442226" y="461543"/>
                </a:lnTo>
                <a:lnTo>
                  <a:pt x="444728" y="473760"/>
                </a:lnTo>
                <a:lnTo>
                  <a:pt x="452247" y="484746"/>
                </a:lnTo>
                <a:lnTo>
                  <a:pt x="462965" y="492036"/>
                </a:lnTo>
                <a:lnTo>
                  <a:pt x="474522" y="494461"/>
                </a:lnTo>
                <a:lnTo>
                  <a:pt x="486079" y="492036"/>
                </a:lnTo>
                <a:lnTo>
                  <a:pt x="496811" y="484746"/>
                </a:lnTo>
                <a:lnTo>
                  <a:pt x="504317" y="474357"/>
                </a:lnTo>
                <a:lnTo>
                  <a:pt x="506831" y="463156"/>
                </a:lnTo>
                <a:close/>
              </a:path>
              <a:path w="2730500" h="2791460">
                <a:moveTo>
                  <a:pt x="657212" y="1465059"/>
                </a:moveTo>
                <a:lnTo>
                  <a:pt x="654761" y="1453299"/>
                </a:lnTo>
                <a:lnTo>
                  <a:pt x="648068" y="1443685"/>
                </a:lnTo>
                <a:lnTo>
                  <a:pt x="638162" y="1437208"/>
                </a:lnTo>
                <a:lnTo>
                  <a:pt x="626021" y="1434820"/>
                </a:lnTo>
                <a:lnTo>
                  <a:pt x="613879" y="1437208"/>
                </a:lnTo>
                <a:lnTo>
                  <a:pt x="603961" y="1443685"/>
                </a:lnTo>
                <a:lnTo>
                  <a:pt x="597281" y="1453299"/>
                </a:lnTo>
                <a:lnTo>
                  <a:pt x="594829" y="1465059"/>
                </a:lnTo>
                <a:lnTo>
                  <a:pt x="597281" y="1476832"/>
                </a:lnTo>
                <a:lnTo>
                  <a:pt x="603961" y="1486433"/>
                </a:lnTo>
                <a:lnTo>
                  <a:pt x="613879" y="1492910"/>
                </a:lnTo>
                <a:lnTo>
                  <a:pt x="626021" y="1495285"/>
                </a:lnTo>
                <a:lnTo>
                  <a:pt x="638162" y="1492910"/>
                </a:lnTo>
                <a:lnTo>
                  <a:pt x="648068" y="1486433"/>
                </a:lnTo>
                <a:lnTo>
                  <a:pt x="654761" y="1476832"/>
                </a:lnTo>
                <a:lnTo>
                  <a:pt x="657212" y="1465059"/>
                </a:lnTo>
                <a:close/>
              </a:path>
              <a:path w="2730500" h="2791460">
                <a:moveTo>
                  <a:pt x="657212" y="1180033"/>
                </a:moveTo>
                <a:lnTo>
                  <a:pt x="654761" y="1168273"/>
                </a:lnTo>
                <a:lnTo>
                  <a:pt x="648068" y="1158659"/>
                </a:lnTo>
                <a:lnTo>
                  <a:pt x="638162" y="1152182"/>
                </a:lnTo>
                <a:lnTo>
                  <a:pt x="626021" y="1149807"/>
                </a:lnTo>
                <a:lnTo>
                  <a:pt x="613879" y="1152182"/>
                </a:lnTo>
                <a:lnTo>
                  <a:pt x="603961" y="1158659"/>
                </a:lnTo>
                <a:lnTo>
                  <a:pt x="597281" y="1168273"/>
                </a:lnTo>
                <a:lnTo>
                  <a:pt x="594829" y="1180033"/>
                </a:lnTo>
                <a:lnTo>
                  <a:pt x="597281" y="1191806"/>
                </a:lnTo>
                <a:lnTo>
                  <a:pt x="603961" y="1201420"/>
                </a:lnTo>
                <a:lnTo>
                  <a:pt x="613879" y="1207897"/>
                </a:lnTo>
                <a:lnTo>
                  <a:pt x="626021" y="1210259"/>
                </a:lnTo>
                <a:lnTo>
                  <a:pt x="638162" y="1207897"/>
                </a:lnTo>
                <a:lnTo>
                  <a:pt x="648068" y="1201420"/>
                </a:lnTo>
                <a:lnTo>
                  <a:pt x="654761" y="1191806"/>
                </a:lnTo>
                <a:lnTo>
                  <a:pt x="657212" y="1180033"/>
                </a:lnTo>
                <a:close/>
              </a:path>
              <a:path w="2730500" h="2791460">
                <a:moveTo>
                  <a:pt x="657212" y="890689"/>
                </a:moveTo>
                <a:lnTo>
                  <a:pt x="654761" y="878928"/>
                </a:lnTo>
                <a:lnTo>
                  <a:pt x="648068" y="869315"/>
                </a:lnTo>
                <a:lnTo>
                  <a:pt x="638162" y="862838"/>
                </a:lnTo>
                <a:lnTo>
                  <a:pt x="626021" y="860463"/>
                </a:lnTo>
                <a:lnTo>
                  <a:pt x="613879" y="862838"/>
                </a:lnTo>
                <a:lnTo>
                  <a:pt x="603961" y="869315"/>
                </a:lnTo>
                <a:lnTo>
                  <a:pt x="597281" y="878928"/>
                </a:lnTo>
                <a:lnTo>
                  <a:pt x="594829" y="890689"/>
                </a:lnTo>
                <a:lnTo>
                  <a:pt x="597281" y="902462"/>
                </a:lnTo>
                <a:lnTo>
                  <a:pt x="603961" y="912075"/>
                </a:lnTo>
                <a:lnTo>
                  <a:pt x="613879" y="918552"/>
                </a:lnTo>
                <a:lnTo>
                  <a:pt x="626021" y="920915"/>
                </a:lnTo>
                <a:lnTo>
                  <a:pt x="638162" y="918552"/>
                </a:lnTo>
                <a:lnTo>
                  <a:pt x="648068" y="912075"/>
                </a:lnTo>
                <a:lnTo>
                  <a:pt x="654761" y="902462"/>
                </a:lnTo>
                <a:lnTo>
                  <a:pt x="657212" y="890689"/>
                </a:lnTo>
                <a:close/>
              </a:path>
              <a:path w="2730500" h="2791460">
                <a:moveTo>
                  <a:pt x="657212" y="605663"/>
                </a:moveTo>
                <a:lnTo>
                  <a:pt x="654761" y="593902"/>
                </a:lnTo>
                <a:lnTo>
                  <a:pt x="648068" y="584301"/>
                </a:lnTo>
                <a:lnTo>
                  <a:pt x="638162" y="577824"/>
                </a:lnTo>
                <a:lnTo>
                  <a:pt x="626021" y="575437"/>
                </a:lnTo>
                <a:lnTo>
                  <a:pt x="613879" y="577824"/>
                </a:lnTo>
                <a:lnTo>
                  <a:pt x="603961" y="584301"/>
                </a:lnTo>
                <a:lnTo>
                  <a:pt x="597281" y="593902"/>
                </a:lnTo>
                <a:lnTo>
                  <a:pt x="594829" y="605663"/>
                </a:lnTo>
                <a:lnTo>
                  <a:pt x="597281" y="617435"/>
                </a:lnTo>
                <a:lnTo>
                  <a:pt x="603961" y="627049"/>
                </a:lnTo>
                <a:lnTo>
                  <a:pt x="613879" y="633526"/>
                </a:lnTo>
                <a:lnTo>
                  <a:pt x="626021" y="635901"/>
                </a:lnTo>
                <a:lnTo>
                  <a:pt x="638162" y="633526"/>
                </a:lnTo>
                <a:lnTo>
                  <a:pt x="648068" y="627049"/>
                </a:lnTo>
                <a:lnTo>
                  <a:pt x="654761" y="617435"/>
                </a:lnTo>
                <a:lnTo>
                  <a:pt x="657212" y="605663"/>
                </a:lnTo>
                <a:close/>
              </a:path>
              <a:path w="2730500" h="2791460">
                <a:moveTo>
                  <a:pt x="804240" y="1611884"/>
                </a:moveTo>
                <a:lnTo>
                  <a:pt x="801789" y="1600123"/>
                </a:lnTo>
                <a:lnTo>
                  <a:pt x="795108" y="1590522"/>
                </a:lnTo>
                <a:lnTo>
                  <a:pt x="785190" y="1584045"/>
                </a:lnTo>
                <a:lnTo>
                  <a:pt x="773049" y="1581658"/>
                </a:lnTo>
                <a:lnTo>
                  <a:pt x="760907" y="1584045"/>
                </a:lnTo>
                <a:lnTo>
                  <a:pt x="751001" y="1590522"/>
                </a:lnTo>
                <a:lnTo>
                  <a:pt x="744321" y="1600123"/>
                </a:lnTo>
                <a:lnTo>
                  <a:pt x="741870" y="1611884"/>
                </a:lnTo>
                <a:lnTo>
                  <a:pt x="744321" y="1623656"/>
                </a:lnTo>
                <a:lnTo>
                  <a:pt x="751001" y="1633270"/>
                </a:lnTo>
                <a:lnTo>
                  <a:pt x="760907" y="1639747"/>
                </a:lnTo>
                <a:lnTo>
                  <a:pt x="773049" y="1642122"/>
                </a:lnTo>
                <a:lnTo>
                  <a:pt x="785190" y="1639747"/>
                </a:lnTo>
                <a:lnTo>
                  <a:pt x="795108" y="1633270"/>
                </a:lnTo>
                <a:lnTo>
                  <a:pt x="801789" y="1623656"/>
                </a:lnTo>
                <a:lnTo>
                  <a:pt x="804240" y="1611884"/>
                </a:lnTo>
                <a:close/>
              </a:path>
              <a:path w="2730500" h="2791460">
                <a:moveTo>
                  <a:pt x="804240" y="1322539"/>
                </a:moveTo>
                <a:lnTo>
                  <a:pt x="801789" y="1310779"/>
                </a:lnTo>
                <a:lnTo>
                  <a:pt x="795108" y="1301178"/>
                </a:lnTo>
                <a:lnTo>
                  <a:pt x="785190" y="1294701"/>
                </a:lnTo>
                <a:lnTo>
                  <a:pt x="773049" y="1292313"/>
                </a:lnTo>
                <a:lnTo>
                  <a:pt x="760907" y="1294701"/>
                </a:lnTo>
                <a:lnTo>
                  <a:pt x="751001" y="1301178"/>
                </a:lnTo>
                <a:lnTo>
                  <a:pt x="744321" y="1310779"/>
                </a:lnTo>
                <a:lnTo>
                  <a:pt x="741870" y="1322539"/>
                </a:lnTo>
                <a:lnTo>
                  <a:pt x="744321" y="1334312"/>
                </a:lnTo>
                <a:lnTo>
                  <a:pt x="751001" y="1343926"/>
                </a:lnTo>
                <a:lnTo>
                  <a:pt x="760907" y="1350403"/>
                </a:lnTo>
                <a:lnTo>
                  <a:pt x="773049" y="1352778"/>
                </a:lnTo>
                <a:lnTo>
                  <a:pt x="785190" y="1350403"/>
                </a:lnTo>
                <a:lnTo>
                  <a:pt x="795108" y="1343926"/>
                </a:lnTo>
                <a:lnTo>
                  <a:pt x="801789" y="1334312"/>
                </a:lnTo>
                <a:lnTo>
                  <a:pt x="804240" y="1322539"/>
                </a:lnTo>
                <a:close/>
              </a:path>
              <a:path w="2730500" h="2791460">
                <a:moveTo>
                  <a:pt x="804240" y="1037513"/>
                </a:moveTo>
                <a:lnTo>
                  <a:pt x="801789" y="1025753"/>
                </a:lnTo>
                <a:lnTo>
                  <a:pt x="795108" y="1016152"/>
                </a:lnTo>
                <a:lnTo>
                  <a:pt x="785190" y="1009675"/>
                </a:lnTo>
                <a:lnTo>
                  <a:pt x="773049" y="1007287"/>
                </a:lnTo>
                <a:lnTo>
                  <a:pt x="760907" y="1009675"/>
                </a:lnTo>
                <a:lnTo>
                  <a:pt x="751001" y="1016152"/>
                </a:lnTo>
                <a:lnTo>
                  <a:pt x="744321" y="1025753"/>
                </a:lnTo>
                <a:lnTo>
                  <a:pt x="741870" y="1037513"/>
                </a:lnTo>
                <a:lnTo>
                  <a:pt x="744321" y="1049286"/>
                </a:lnTo>
                <a:lnTo>
                  <a:pt x="751001" y="1058900"/>
                </a:lnTo>
                <a:lnTo>
                  <a:pt x="760907" y="1065377"/>
                </a:lnTo>
                <a:lnTo>
                  <a:pt x="773049" y="1067752"/>
                </a:lnTo>
                <a:lnTo>
                  <a:pt x="785190" y="1065377"/>
                </a:lnTo>
                <a:lnTo>
                  <a:pt x="795108" y="1058900"/>
                </a:lnTo>
                <a:lnTo>
                  <a:pt x="801789" y="1049286"/>
                </a:lnTo>
                <a:lnTo>
                  <a:pt x="804240" y="1037513"/>
                </a:lnTo>
                <a:close/>
              </a:path>
              <a:path w="2730500" h="2791460">
                <a:moveTo>
                  <a:pt x="804240" y="748182"/>
                </a:moveTo>
                <a:lnTo>
                  <a:pt x="801789" y="736422"/>
                </a:lnTo>
                <a:lnTo>
                  <a:pt x="795108" y="726808"/>
                </a:lnTo>
                <a:lnTo>
                  <a:pt x="785190" y="720331"/>
                </a:lnTo>
                <a:lnTo>
                  <a:pt x="773049" y="717956"/>
                </a:lnTo>
                <a:lnTo>
                  <a:pt x="760907" y="720331"/>
                </a:lnTo>
                <a:lnTo>
                  <a:pt x="751001" y="726808"/>
                </a:lnTo>
                <a:lnTo>
                  <a:pt x="744321" y="736422"/>
                </a:lnTo>
                <a:lnTo>
                  <a:pt x="741870" y="748182"/>
                </a:lnTo>
                <a:lnTo>
                  <a:pt x="744321" y="759955"/>
                </a:lnTo>
                <a:lnTo>
                  <a:pt x="751001" y="769569"/>
                </a:lnTo>
                <a:lnTo>
                  <a:pt x="760907" y="776046"/>
                </a:lnTo>
                <a:lnTo>
                  <a:pt x="773049" y="778408"/>
                </a:lnTo>
                <a:lnTo>
                  <a:pt x="785190" y="776046"/>
                </a:lnTo>
                <a:lnTo>
                  <a:pt x="795108" y="769569"/>
                </a:lnTo>
                <a:lnTo>
                  <a:pt x="801789" y="759955"/>
                </a:lnTo>
                <a:lnTo>
                  <a:pt x="804240" y="748182"/>
                </a:lnTo>
                <a:close/>
              </a:path>
              <a:path w="2730500" h="2791460">
                <a:moveTo>
                  <a:pt x="951280" y="1754390"/>
                </a:moveTo>
                <a:lnTo>
                  <a:pt x="948829" y="1742630"/>
                </a:lnTo>
                <a:lnTo>
                  <a:pt x="942136" y="1733029"/>
                </a:lnTo>
                <a:lnTo>
                  <a:pt x="932230" y="1726552"/>
                </a:lnTo>
                <a:lnTo>
                  <a:pt x="920089" y="1724164"/>
                </a:lnTo>
                <a:lnTo>
                  <a:pt x="907948" y="1726552"/>
                </a:lnTo>
                <a:lnTo>
                  <a:pt x="898029" y="1733029"/>
                </a:lnTo>
                <a:lnTo>
                  <a:pt x="891349" y="1742630"/>
                </a:lnTo>
                <a:lnTo>
                  <a:pt x="888898" y="1754390"/>
                </a:lnTo>
                <a:lnTo>
                  <a:pt x="891349" y="1766163"/>
                </a:lnTo>
                <a:lnTo>
                  <a:pt x="898029" y="1775777"/>
                </a:lnTo>
                <a:lnTo>
                  <a:pt x="907948" y="1782254"/>
                </a:lnTo>
                <a:lnTo>
                  <a:pt x="920089" y="1784629"/>
                </a:lnTo>
                <a:lnTo>
                  <a:pt x="932230" y="1782254"/>
                </a:lnTo>
                <a:lnTo>
                  <a:pt x="942136" y="1775777"/>
                </a:lnTo>
                <a:lnTo>
                  <a:pt x="948829" y="1766163"/>
                </a:lnTo>
                <a:lnTo>
                  <a:pt x="951280" y="1754390"/>
                </a:lnTo>
                <a:close/>
              </a:path>
              <a:path w="2730500" h="2791460">
                <a:moveTo>
                  <a:pt x="951280" y="1465059"/>
                </a:moveTo>
                <a:lnTo>
                  <a:pt x="948829" y="1453299"/>
                </a:lnTo>
                <a:lnTo>
                  <a:pt x="942136" y="1443685"/>
                </a:lnTo>
                <a:lnTo>
                  <a:pt x="932230" y="1437208"/>
                </a:lnTo>
                <a:lnTo>
                  <a:pt x="920089" y="1434820"/>
                </a:lnTo>
                <a:lnTo>
                  <a:pt x="907948" y="1437208"/>
                </a:lnTo>
                <a:lnTo>
                  <a:pt x="898029" y="1443685"/>
                </a:lnTo>
                <a:lnTo>
                  <a:pt x="891349" y="1453299"/>
                </a:lnTo>
                <a:lnTo>
                  <a:pt x="888898" y="1465059"/>
                </a:lnTo>
                <a:lnTo>
                  <a:pt x="891349" y="1476832"/>
                </a:lnTo>
                <a:lnTo>
                  <a:pt x="898029" y="1486433"/>
                </a:lnTo>
                <a:lnTo>
                  <a:pt x="907948" y="1492910"/>
                </a:lnTo>
                <a:lnTo>
                  <a:pt x="920089" y="1495285"/>
                </a:lnTo>
                <a:lnTo>
                  <a:pt x="932230" y="1492910"/>
                </a:lnTo>
                <a:lnTo>
                  <a:pt x="942136" y="1486433"/>
                </a:lnTo>
                <a:lnTo>
                  <a:pt x="948829" y="1476832"/>
                </a:lnTo>
                <a:lnTo>
                  <a:pt x="951280" y="1465059"/>
                </a:lnTo>
                <a:close/>
              </a:path>
              <a:path w="2730500" h="2791460">
                <a:moveTo>
                  <a:pt x="951280" y="1180033"/>
                </a:moveTo>
                <a:lnTo>
                  <a:pt x="948829" y="1168273"/>
                </a:lnTo>
                <a:lnTo>
                  <a:pt x="942136" y="1158659"/>
                </a:lnTo>
                <a:lnTo>
                  <a:pt x="932230" y="1152182"/>
                </a:lnTo>
                <a:lnTo>
                  <a:pt x="920089" y="1149807"/>
                </a:lnTo>
                <a:lnTo>
                  <a:pt x="907948" y="1152182"/>
                </a:lnTo>
                <a:lnTo>
                  <a:pt x="898029" y="1158659"/>
                </a:lnTo>
                <a:lnTo>
                  <a:pt x="891349" y="1168273"/>
                </a:lnTo>
                <a:lnTo>
                  <a:pt x="888898" y="1180033"/>
                </a:lnTo>
                <a:lnTo>
                  <a:pt x="891349" y="1191806"/>
                </a:lnTo>
                <a:lnTo>
                  <a:pt x="898029" y="1201420"/>
                </a:lnTo>
                <a:lnTo>
                  <a:pt x="907948" y="1207897"/>
                </a:lnTo>
                <a:lnTo>
                  <a:pt x="920089" y="1210259"/>
                </a:lnTo>
                <a:lnTo>
                  <a:pt x="932230" y="1207897"/>
                </a:lnTo>
                <a:lnTo>
                  <a:pt x="942136" y="1201420"/>
                </a:lnTo>
                <a:lnTo>
                  <a:pt x="948829" y="1191806"/>
                </a:lnTo>
                <a:lnTo>
                  <a:pt x="951280" y="1180033"/>
                </a:lnTo>
                <a:close/>
              </a:path>
              <a:path w="2730500" h="2791460">
                <a:moveTo>
                  <a:pt x="951280" y="890689"/>
                </a:moveTo>
                <a:lnTo>
                  <a:pt x="948829" y="878928"/>
                </a:lnTo>
                <a:lnTo>
                  <a:pt x="942136" y="869315"/>
                </a:lnTo>
                <a:lnTo>
                  <a:pt x="932230" y="862838"/>
                </a:lnTo>
                <a:lnTo>
                  <a:pt x="920089" y="860463"/>
                </a:lnTo>
                <a:lnTo>
                  <a:pt x="907948" y="862838"/>
                </a:lnTo>
                <a:lnTo>
                  <a:pt x="898029" y="869315"/>
                </a:lnTo>
                <a:lnTo>
                  <a:pt x="891349" y="878928"/>
                </a:lnTo>
                <a:lnTo>
                  <a:pt x="888898" y="890689"/>
                </a:lnTo>
                <a:lnTo>
                  <a:pt x="891349" y="902462"/>
                </a:lnTo>
                <a:lnTo>
                  <a:pt x="898029" y="912075"/>
                </a:lnTo>
                <a:lnTo>
                  <a:pt x="907948" y="918552"/>
                </a:lnTo>
                <a:lnTo>
                  <a:pt x="920089" y="920915"/>
                </a:lnTo>
                <a:lnTo>
                  <a:pt x="932230" y="918552"/>
                </a:lnTo>
                <a:lnTo>
                  <a:pt x="942136" y="912075"/>
                </a:lnTo>
                <a:lnTo>
                  <a:pt x="948829" y="902462"/>
                </a:lnTo>
                <a:lnTo>
                  <a:pt x="951280" y="890689"/>
                </a:lnTo>
                <a:close/>
              </a:path>
              <a:path w="2730500" h="2791460">
                <a:moveTo>
                  <a:pt x="1098321" y="1611884"/>
                </a:moveTo>
                <a:lnTo>
                  <a:pt x="1095870" y="1600123"/>
                </a:lnTo>
                <a:lnTo>
                  <a:pt x="1089177" y="1590522"/>
                </a:lnTo>
                <a:lnTo>
                  <a:pt x="1079271" y="1584045"/>
                </a:lnTo>
                <a:lnTo>
                  <a:pt x="1067130" y="1581658"/>
                </a:lnTo>
                <a:lnTo>
                  <a:pt x="1054989" y="1584045"/>
                </a:lnTo>
                <a:lnTo>
                  <a:pt x="1045070" y="1590522"/>
                </a:lnTo>
                <a:lnTo>
                  <a:pt x="1038390" y="1600123"/>
                </a:lnTo>
                <a:lnTo>
                  <a:pt x="1035939" y="1611884"/>
                </a:lnTo>
                <a:lnTo>
                  <a:pt x="1038390" y="1623656"/>
                </a:lnTo>
                <a:lnTo>
                  <a:pt x="1045070" y="1633270"/>
                </a:lnTo>
                <a:lnTo>
                  <a:pt x="1054989" y="1639747"/>
                </a:lnTo>
                <a:lnTo>
                  <a:pt x="1067130" y="1642122"/>
                </a:lnTo>
                <a:lnTo>
                  <a:pt x="1079271" y="1639747"/>
                </a:lnTo>
                <a:lnTo>
                  <a:pt x="1089177" y="1633270"/>
                </a:lnTo>
                <a:lnTo>
                  <a:pt x="1095870" y="1623656"/>
                </a:lnTo>
                <a:lnTo>
                  <a:pt x="1098321" y="1611884"/>
                </a:lnTo>
                <a:close/>
              </a:path>
              <a:path w="2730500" h="2791460">
                <a:moveTo>
                  <a:pt x="1098321" y="1322539"/>
                </a:moveTo>
                <a:lnTo>
                  <a:pt x="1095870" y="1310779"/>
                </a:lnTo>
                <a:lnTo>
                  <a:pt x="1089177" y="1301178"/>
                </a:lnTo>
                <a:lnTo>
                  <a:pt x="1079271" y="1294701"/>
                </a:lnTo>
                <a:lnTo>
                  <a:pt x="1067130" y="1292313"/>
                </a:lnTo>
                <a:lnTo>
                  <a:pt x="1054989" y="1294701"/>
                </a:lnTo>
                <a:lnTo>
                  <a:pt x="1045070" y="1301178"/>
                </a:lnTo>
                <a:lnTo>
                  <a:pt x="1038390" y="1310779"/>
                </a:lnTo>
                <a:lnTo>
                  <a:pt x="1035939" y="1322539"/>
                </a:lnTo>
                <a:lnTo>
                  <a:pt x="1038390" y="1334312"/>
                </a:lnTo>
                <a:lnTo>
                  <a:pt x="1045070" y="1343926"/>
                </a:lnTo>
                <a:lnTo>
                  <a:pt x="1054989" y="1350403"/>
                </a:lnTo>
                <a:lnTo>
                  <a:pt x="1067130" y="1352778"/>
                </a:lnTo>
                <a:lnTo>
                  <a:pt x="1079271" y="1350403"/>
                </a:lnTo>
                <a:lnTo>
                  <a:pt x="1089177" y="1343926"/>
                </a:lnTo>
                <a:lnTo>
                  <a:pt x="1095870" y="1334312"/>
                </a:lnTo>
                <a:lnTo>
                  <a:pt x="1098321" y="1322539"/>
                </a:lnTo>
                <a:close/>
              </a:path>
              <a:path w="2730500" h="2791460">
                <a:moveTo>
                  <a:pt x="1098321" y="1037513"/>
                </a:moveTo>
                <a:lnTo>
                  <a:pt x="1095870" y="1025753"/>
                </a:lnTo>
                <a:lnTo>
                  <a:pt x="1089177" y="1016152"/>
                </a:lnTo>
                <a:lnTo>
                  <a:pt x="1079271" y="1009675"/>
                </a:lnTo>
                <a:lnTo>
                  <a:pt x="1067130" y="1007287"/>
                </a:lnTo>
                <a:lnTo>
                  <a:pt x="1054989" y="1009675"/>
                </a:lnTo>
                <a:lnTo>
                  <a:pt x="1045070" y="1016152"/>
                </a:lnTo>
                <a:lnTo>
                  <a:pt x="1038390" y="1025753"/>
                </a:lnTo>
                <a:lnTo>
                  <a:pt x="1035939" y="1037513"/>
                </a:lnTo>
                <a:lnTo>
                  <a:pt x="1038390" y="1049286"/>
                </a:lnTo>
                <a:lnTo>
                  <a:pt x="1045070" y="1058900"/>
                </a:lnTo>
                <a:lnTo>
                  <a:pt x="1054989" y="1065377"/>
                </a:lnTo>
                <a:lnTo>
                  <a:pt x="1067130" y="1067752"/>
                </a:lnTo>
                <a:lnTo>
                  <a:pt x="1079271" y="1065377"/>
                </a:lnTo>
                <a:lnTo>
                  <a:pt x="1089177" y="1058900"/>
                </a:lnTo>
                <a:lnTo>
                  <a:pt x="1095870" y="1049286"/>
                </a:lnTo>
                <a:lnTo>
                  <a:pt x="1098321" y="1037513"/>
                </a:lnTo>
                <a:close/>
              </a:path>
              <a:path w="2730500" h="2791460">
                <a:moveTo>
                  <a:pt x="1099426" y="1896910"/>
                </a:moveTo>
                <a:lnTo>
                  <a:pt x="1096924" y="1885721"/>
                </a:lnTo>
                <a:lnTo>
                  <a:pt x="1089406" y="1875320"/>
                </a:lnTo>
                <a:lnTo>
                  <a:pt x="1078687" y="1868030"/>
                </a:lnTo>
                <a:lnTo>
                  <a:pt x="1067130" y="1865604"/>
                </a:lnTo>
                <a:lnTo>
                  <a:pt x="1055573" y="1868030"/>
                </a:lnTo>
                <a:lnTo>
                  <a:pt x="1044854" y="1875320"/>
                </a:lnTo>
                <a:lnTo>
                  <a:pt x="1037323" y="1886318"/>
                </a:lnTo>
                <a:lnTo>
                  <a:pt x="1034821" y="1898535"/>
                </a:lnTo>
                <a:lnTo>
                  <a:pt x="1037323" y="1909940"/>
                </a:lnTo>
                <a:lnTo>
                  <a:pt x="1044854" y="1918500"/>
                </a:lnTo>
                <a:lnTo>
                  <a:pt x="1055573" y="1925789"/>
                </a:lnTo>
                <a:lnTo>
                  <a:pt x="1067130" y="1928215"/>
                </a:lnTo>
                <a:lnTo>
                  <a:pt x="1078687" y="1925789"/>
                </a:lnTo>
                <a:lnTo>
                  <a:pt x="1089406" y="1918500"/>
                </a:lnTo>
                <a:lnTo>
                  <a:pt x="1096924" y="1908111"/>
                </a:lnTo>
                <a:lnTo>
                  <a:pt x="1099426" y="1896910"/>
                </a:lnTo>
                <a:close/>
              </a:path>
              <a:path w="2730500" h="2791460">
                <a:moveTo>
                  <a:pt x="1249807" y="2039416"/>
                </a:moveTo>
                <a:lnTo>
                  <a:pt x="1247355" y="2027656"/>
                </a:lnTo>
                <a:lnTo>
                  <a:pt x="1240663" y="2018055"/>
                </a:lnTo>
                <a:lnTo>
                  <a:pt x="1230757" y="2011578"/>
                </a:lnTo>
                <a:lnTo>
                  <a:pt x="1218615" y="2009190"/>
                </a:lnTo>
                <a:lnTo>
                  <a:pt x="1206474" y="2011578"/>
                </a:lnTo>
                <a:lnTo>
                  <a:pt x="1196555" y="2018055"/>
                </a:lnTo>
                <a:lnTo>
                  <a:pt x="1189875" y="2027656"/>
                </a:lnTo>
                <a:lnTo>
                  <a:pt x="1187424" y="2039416"/>
                </a:lnTo>
                <a:lnTo>
                  <a:pt x="1189875" y="2051189"/>
                </a:lnTo>
                <a:lnTo>
                  <a:pt x="1196555" y="2060803"/>
                </a:lnTo>
                <a:lnTo>
                  <a:pt x="1206474" y="2067280"/>
                </a:lnTo>
                <a:lnTo>
                  <a:pt x="1218615" y="2069642"/>
                </a:lnTo>
                <a:lnTo>
                  <a:pt x="1230757" y="2067280"/>
                </a:lnTo>
                <a:lnTo>
                  <a:pt x="1240663" y="2060803"/>
                </a:lnTo>
                <a:lnTo>
                  <a:pt x="1247355" y="2051189"/>
                </a:lnTo>
                <a:lnTo>
                  <a:pt x="1249807" y="2039416"/>
                </a:lnTo>
                <a:close/>
              </a:path>
              <a:path w="2730500" h="2791460">
                <a:moveTo>
                  <a:pt x="1249807" y="1754390"/>
                </a:moveTo>
                <a:lnTo>
                  <a:pt x="1247355" y="1742630"/>
                </a:lnTo>
                <a:lnTo>
                  <a:pt x="1240663" y="1733029"/>
                </a:lnTo>
                <a:lnTo>
                  <a:pt x="1230757" y="1726552"/>
                </a:lnTo>
                <a:lnTo>
                  <a:pt x="1218615" y="1724164"/>
                </a:lnTo>
                <a:lnTo>
                  <a:pt x="1206474" y="1726552"/>
                </a:lnTo>
                <a:lnTo>
                  <a:pt x="1196555" y="1733029"/>
                </a:lnTo>
                <a:lnTo>
                  <a:pt x="1189875" y="1742630"/>
                </a:lnTo>
                <a:lnTo>
                  <a:pt x="1187424" y="1754390"/>
                </a:lnTo>
                <a:lnTo>
                  <a:pt x="1189875" y="1766163"/>
                </a:lnTo>
                <a:lnTo>
                  <a:pt x="1196555" y="1775777"/>
                </a:lnTo>
                <a:lnTo>
                  <a:pt x="1206474" y="1782254"/>
                </a:lnTo>
                <a:lnTo>
                  <a:pt x="1218615" y="1784629"/>
                </a:lnTo>
                <a:lnTo>
                  <a:pt x="1230757" y="1782254"/>
                </a:lnTo>
                <a:lnTo>
                  <a:pt x="1240663" y="1775777"/>
                </a:lnTo>
                <a:lnTo>
                  <a:pt x="1247355" y="1766163"/>
                </a:lnTo>
                <a:lnTo>
                  <a:pt x="1249807" y="1754390"/>
                </a:lnTo>
                <a:close/>
              </a:path>
              <a:path w="2730500" h="2791460">
                <a:moveTo>
                  <a:pt x="1249807" y="1465059"/>
                </a:moveTo>
                <a:lnTo>
                  <a:pt x="1247355" y="1453299"/>
                </a:lnTo>
                <a:lnTo>
                  <a:pt x="1240663" y="1443685"/>
                </a:lnTo>
                <a:lnTo>
                  <a:pt x="1230757" y="1437208"/>
                </a:lnTo>
                <a:lnTo>
                  <a:pt x="1218615" y="1434820"/>
                </a:lnTo>
                <a:lnTo>
                  <a:pt x="1206474" y="1437208"/>
                </a:lnTo>
                <a:lnTo>
                  <a:pt x="1196555" y="1443685"/>
                </a:lnTo>
                <a:lnTo>
                  <a:pt x="1189875" y="1453299"/>
                </a:lnTo>
                <a:lnTo>
                  <a:pt x="1187424" y="1465059"/>
                </a:lnTo>
                <a:lnTo>
                  <a:pt x="1189875" y="1476832"/>
                </a:lnTo>
                <a:lnTo>
                  <a:pt x="1196555" y="1486433"/>
                </a:lnTo>
                <a:lnTo>
                  <a:pt x="1206474" y="1492910"/>
                </a:lnTo>
                <a:lnTo>
                  <a:pt x="1218615" y="1495285"/>
                </a:lnTo>
                <a:lnTo>
                  <a:pt x="1230757" y="1492910"/>
                </a:lnTo>
                <a:lnTo>
                  <a:pt x="1240663" y="1486433"/>
                </a:lnTo>
                <a:lnTo>
                  <a:pt x="1247355" y="1476832"/>
                </a:lnTo>
                <a:lnTo>
                  <a:pt x="1249807" y="1465059"/>
                </a:lnTo>
                <a:close/>
              </a:path>
              <a:path w="2730500" h="2791460">
                <a:moveTo>
                  <a:pt x="1249807" y="1180033"/>
                </a:moveTo>
                <a:lnTo>
                  <a:pt x="1247355" y="1168273"/>
                </a:lnTo>
                <a:lnTo>
                  <a:pt x="1240663" y="1158659"/>
                </a:lnTo>
                <a:lnTo>
                  <a:pt x="1230757" y="1152182"/>
                </a:lnTo>
                <a:lnTo>
                  <a:pt x="1218615" y="1149807"/>
                </a:lnTo>
                <a:lnTo>
                  <a:pt x="1206474" y="1152182"/>
                </a:lnTo>
                <a:lnTo>
                  <a:pt x="1196555" y="1158659"/>
                </a:lnTo>
                <a:lnTo>
                  <a:pt x="1189875" y="1168273"/>
                </a:lnTo>
                <a:lnTo>
                  <a:pt x="1187424" y="1180033"/>
                </a:lnTo>
                <a:lnTo>
                  <a:pt x="1189875" y="1191806"/>
                </a:lnTo>
                <a:lnTo>
                  <a:pt x="1196555" y="1201420"/>
                </a:lnTo>
                <a:lnTo>
                  <a:pt x="1206474" y="1207897"/>
                </a:lnTo>
                <a:lnTo>
                  <a:pt x="1218615" y="1210259"/>
                </a:lnTo>
                <a:lnTo>
                  <a:pt x="1230757" y="1207897"/>
                </a:lnTo>
                <a:lnTo>
                  <a:pt x="1240663" y="1201420"/>
                </a:lnTo>
                <a:lnTo>
                  <a:pt x="1247355" y="1191806"/>
                </a:lnTo>
                <a:lnTo>
                  <a:pt x="1249807" y="1180033"/>
                </a:lnTo>
                <a:close/>
              </a:path>
              <a:path w="2730500" h="2791460">
                <a:moveTo>
                  <a:pt x="1396847" y="2186241"/>
                </a:moveTo>
                <a:lnTo>
                  <a:pt x="1394383" y="2174481"/>
                </a:lnTo>
                <a:lnTo>
                  <a:pt x="1387703" y="2164880"/>
                </a:lnTo>
                <a:lnTo>
                  <a:pt x="1377784" y="2158403"/>
                </a:lnTo>
                <a:lnTo>
                  <a:pt x="1365656" y="2156015"/>
                </a:lnTo>
                <a:lnTo>
                  <a:pt x="1353515" y="2158403"/>
                </a:lnTo>
                <a:lnTo>
                  <a:pt x="1343596" y="2164880"/>
                </a:lnTo>
                <a:lnTo>
                  <a:pt x="1336916" y="2174481"/>
                </a:lnTo>
                <a:lnTo>
                  <a:pt x="1334465" y="2186241"/>
                </a:lnTo>
                <a:lnTo>
                  <a:pt x="1336916" y="2198014"/>
                </a:lnTo>
                <a:lnTo>
                  <a:pt x="1343596" y="2207628"/>
                </a:lnTo>
                <a:lnTo>
                  <a:pt x="1353515" y="2214105"/>
                </a:lnTo>
                <a:lnTo>
                  <a:pt x="1365656" y="2216493"/>
                </a:lnTo>
                <a:lnTo>
                  <a:pt x="1377784" y="2214105"/>
                </a:lnTo>
                <a:lnTo>
                  <a:pt x="1387703" y="2207628"/>
                </a:lnTo>
                <a:lnTo>
                  <a:pt x="1394383" y="2198014"/>
                </a:lnTo>
                <a:lnTo>
                  <a:pt x="1396847" y="2186241"/>
                </a:lnTo>
                <a:close/>
              </a:path>
              <a:path w="2730500" h="2791460">
                <a:moveTo>
                  <a:pt x="1396847" y="1611884"/>
                </a:moveTo>
                <a:lnTo>
                  <a:pt x="1394383" y="1600123"/>
                </a:lnTo>
                <a:lnTo>
                  <a:pt x="1387703" y="1590522"/>
                </a:lnTo>
                <a:lnTo>
                  <a:pt x="1377784" y="1584045"/>
                </a:lnTo>
                <a:lnTo>
                  <a:pt x="1365656" y="1581658"/>
                </a:lnTo>
                <a:lnTo>
                  <a:pt x="1353515" y="1584045"/>
                </a:lnTo>
                <a:lnTo>
                  <a:pt x="1343596" y="1590522"/>
                </a:lnTo>
                <a:lnTo>
                  <a:pt x="1336916" y="1600123"/>
                </a:lnTo>
                <a:lnTo>
                  <a:pt x="1334465" y="1611884"/>
                </a:lnTo>
                <a:lnTo>
                  <a:pt x="1336916" y="1623656"/>
                </a:lnTo>
                <a:lnTo>
                  <a:pt x="1343596" y="1633270"/>
                </a:lnTo>
                <a:lnTo>
                  <a:pt x="1353515" y="1639747"/>
                </a:lnTo>
                <a:lnTo>
                  <a:pt x="1365656" y="1642122"/>
                </a:lnTo>
                <a:lnTo>
                  <a:pt x="1377784" y="1639747"/>
                </a:lnTo>
                <a:lnTo>
                  <a:pt x="1387703" y="1633270"/>
                </a:lnTo>
                <a:lnTo>
                  <a:pt x="1394383" y="1623656"/>
                </a:lnTo>
                <a:lnTo>
                  <a:pt x="1396847" y="1611884"/>
                </a:lnTo>
                <a:close/>
              </a:path>
              <a:path w="2730500" h="2791460">
                <a:moveTo>
                  <a:pt x="1396847" y="1322539"/>
                </a:moveTo>
                <a:lnTo>
                  <a:pt x="1394383" y="1310779"/>
                </a:lnTo>
                <a:lnTo>
                  <a:pt x="1387703" y="1301178"/>
                </a:lnTo>
                <a:lnTo>
                  <a:pt x="1377784" y="1294701"/>
                </a:lnTo>
                <a:lnTo>
                  <a:pt x="1365656" y="1292313"/>
                </a:lnTo>
                <a:lnTo>
                  <a:pt x="1353515" y="1294701"/>
                </a:lnTo>
                <a:lnTo>
                  <a:pt x="1343596" y="1301178"/>
                </a:lnTo>
                <a:lnTo>
                  <a:pt x="1336916" y="1310779"/>
                </a:lnTo>
                <a:lnTo>
                  <a:pt x="1334465" y="1322539"/>
                </a:lnTo>
                <a:lnTo>
                  <a:pt x="1336916" y="1334312"/>
                </a:lnTo>
                <a:lnTo>
                  <a:pt x="1343596" y="1343926"/>
                </a:lnTo>
                <a:lnTo>
                  <a:pt x="1353515" y="1350403"/>
                </a:lnTo>
                <a:lnTo>
                  <a:pt x="1365656" y="1352778"/>
                </a:lnTo>
                <a:lnTo>
                  <a:pt x="1377784" y="1350403"/>
                </a:lnTo>
                <a:lnTo>
                  <a:pt x="1387703" y="1343926"/>
                </a:lnTo>
                <a:lnTo>
                  <a:pt x="1394383" y="1334312"/>
                </a:lnTo>
                <a:lnTo>
                  <a:pt x="1396847" y="1322539"/>
                </a:lnTo>
                <a:close/>
              </a:path>
              <a:path w="2730500" h="2791460">
                <a:moveTo>
                  <a:pt x="1397952" y="1896910"/>
                </a:moveTo>
                <a:lnTo>
                  <a:pt x="1395437" y="1885721"/>
                </a:lnTo>
                <a:lnTo>
                  <a:pt x="1387932" y="1875320"/>
                </a:lnTo>
                <a:lnTo>
                  <a:pt x="1377200" y="1868030"/>
                </a:lnTo>
                <a:lnTo>
                  <a:pt x="1365643" y="1865604"/>
                </a:lnTo>
                <a:lnTo>
                  <a:pt x="1354086" y="1868030"/>
                </a:lnTo>
                <a:lnTo>
                  <a:pt x="1343380" y="1875320"/>
                </a:lnTo>
                <a:lnTo>
                  <a:pt x="1335849" y="1886318"/>
                </a:lnTo>
                <a:lnTo>
                  <a:pt x="1333347" y="1898535"/>
                </a:lnTo>
                <a:lnTo>
                  <a:pt x="1335849" y="1909940"/>
                </a:lnTo>
                <a:lnTo>
                  <a:pt x="1343380" y="1918500"/>
                </a:lnTo>
                <a:lnTo>
                  <a:pt x="1354086" y="1925789"/>
                </a:lnTo>
                <a:lnTo>
                  <a:pt x="1365643" y="1928215"/>
                </a:lnTo>
                <a:lnTo>
                  <a:pt x="1377200" y="1925789"/>
                </a:lnTo>
                <a:lnTo>
                  <a:pt x="1387932" y="1918500"/>
                </a:lnTo>
                <a:lnTo>
                  <a:pt x="1395437" y="1908111"/>
                </a:lnTo>
                <a:lnTo>
                  <a:pt x="1397952" y="1896910"/>
                </a:lnTo>
                <a:close/>
              </a:path>
              <a:path w="2730500" h="2791460">
                <a:moveTo>
                  <a:pt x="1543888" y="2039416"/>
                </a:moveTo>
                <a:lnTo>
                  <a:pt x="1541424" y="2027656"/>
                </a:lnTo>
                <a:lnTo>
                  <a:pt x="1534744" y="2018055"/>
                </a:lnTo>
                <a:lnTo>
                  <a:pt x="1524825" y="2011578"/>
                </a:lnTo>
                <a:lnTo>
                  <a:pt x="1512697" y="2009190"/>
                </a:lnTo>
                <a:lnTo>
                  <a:pt x="1500543" y="2011578"/>
                </a:lnTo>
                <a:lnTo>
                  <a:pt x="1490637" y="2018055"/>
                </a:lnTo>
                <a:lnTo>
                  <a:pt x="1483944" y="2027656"/>
                </a:lnTo>
                <a:lnTo>
                  <a:pt x="1481505" y="2039416"/>
                </a:lnTo>
                <a:lnTo>
                  <a:pt x="1483944" y="2051189"/>
                </a:lnTo>
                <a:lnTo>
                  <a:pt x="1490637" y="2060803"/>
                </a:lnTo>
                <a:lnTo>
                  <a:pt x="1500543" y="2067280"/>
                </a:lnTo>
                <a:lnTo>
                  <a:pt x="1512697" y="2069642"/>
                </a:lnTo>
                <a:lnTo>
                  <a:pt x="1524825" y="2067280"/>
                </a:lnTo>
                <a:lnTo>
                  <a:pt x="1534744" y="2060803"/>
                </a:lnTo>
                <a:lnTo>
                  <a:pt x="1541424" y="2051189"/>
                </a:lnTo>
                <a:lnTo>
                  <a:pt x="1543888" y="2039416"/>
                </a:lnTo>
                <a:close/>
              </a:path>
              <a:path w="2730500" h="2791460">
                <a:moveTo>
                  <a:pt x="1543888" y="1754390"/>
                </a:moveTo>
                <a:lnTo>
                  <a:pt x="1541424" y="1742630"/>
                </a:lnTo>
                <a:lnTo>
                  <a:pt x="1534744" y="1733029"/>
                </a:lnTo>
                <a:lnTo>
                  <a:pt x="1524825" y="1726552"/>
                </a:lnTo>
                <a:lnTo>
                  <a:pt x="1512697" y="1724164"/>
                </a:lnTo>
                <a:lnTo>
                  <a:pt x="1500543" y="1726552"/>
                </a:lnTo>
                <a:lnTo>
                  <a:pt x="1490637" y="1733029"/>
                </a:lnTo>
                <a:lnTo>
                  <a:pt x="1483944" y="1742630"/>
                </a:lnTo>
                <a:lnTo>
                  <a:pt x="1481505" y="1754390"/>
                </a:lnTo>
                <a:lnTo>
                  <a:pt x="1483944" y="1766163"/>
                </a:lnTo>
                <a:lnTo>
                  <a:pt x="1490637" y="1775777"/>
                </a:lnTo>
                <a:lnTo>
                  <a:pt x="1500543" y="1782254"/>
                </a:lnTo>
                <a:lnTo>
                  <a:pt x="1512697" y="1784629"/>
                </a:lnTo>
                <a:lnTo>
                  <a:pt x="1524825" y="1782254"/>
                </a:lnTo>
                <a:lnTo>
                  <a:pt x="1534744" y="1775777"/>
                </a:lnTo>
                <a:lnTo>
                  <a:pt x="1541424" y="1766163"/>
                </a:lnTo>
                <a:lnTo>
                  <a:pt x="1543888" y="1754390"/>
                </a:lnTo>
                <a:close/>
              </a:path>
              <a:path w="2730500" h="2791460">
                <a:moveTo>
                  <a:pt x="1543888" y="1465059"/>
                </a:moveTo>
                <a:lnTo>
                  <a:pt x="1541424" y="1453299"/>
                </a:lnTo>
                <a:lnTo>
                  <a:pt x="1534744" y="1443685"/>
                </a:lnTo>
                <a:lnTo>
                  <a:pt x="1524825" y="1437208"/>
                </a:lnTo>
                <a:lnTo>
                  <a:pt x="1512697" y="1434820"/>
                </a:lnTo>
                <a:lnTo>
                  <a:pt x="1500543" y="1437208"/>
                </a:lnTo>
                <a:lnTo>
                  <a:pt x="1490637" y="1443685"/>
                </a:lnTo>
                <a:lnTo>
                  <a:pt x="1483944" y="1453299"/>
                </a:lnTo>
                <a:lnTo>
                  <a:pt x="1481505" y="1465059"/>
                </a:lnTo>
                <a:lnTo>
                  <a:pt x="1483944" y="1476832"/>
                </a:lnTo>
                <a:lnTo>
                  <a:pt x="1490637" y="1486433"/>
                </a:lnTo>
                <a:lnTo>
                  <a:pt x="1500543" y="1492910"/>
                </a:lnTo>
                <a:lnTo>
                  <a:pt x="1512697" y="1495285"/>
                </a:lnTo>
                <a:lnTo>
                  <a:pt x="1524825" y="1492910"/>
                </a:lnTo>
                <a:lnTo>
                  <a:pt x="1534744" y="1486433"/>
                </a:lnTo>
                <a:lnTo>
                  <a:pt x="1541424" y="1476832"/>
                </a:lnTo>
                <a:lnTo>
                  <a:pt x="1543888" y="1465059"/>
                </a:lnTo>
                <a:close/>
              </a:path>
              <a:path w="2730500" h="2791460">
                <a:moveTo>
                  <a:pt x="1544993" y="2328761"/>
                </a:moveTo>
                <a:lnTo>
                  <a:pt x="1542478" y="2317572"/>
                </a:lnTo>
                <a:lnTo>
                  <a:pt x="1534972" y="2307171"/>
                </a:lnTo>
                <a:lnTo>
                  <a:pt x="1524241" y="2299893"/>
                </a:lnTo>
                <a:lnTo>
                  <a:pt x="1512684" y="2297455"/>
                </a:lnTo>
                <a:lnTo>
                  <a:pt x="1501127" y="2299893"/>
                </a:lnTo>
                <a:lnTo>
                  <a:pt x="1490408" y="2307171"/>
                </a:lnTo>
                <a:lnTo>
                  <a:pt x="1482890" y="2317572"/>
                </a:lnTo>
                <a:lnTo>
                  <a:pt x="1480388" y="2328761"/>
                </a:lnTo>
                <a:lnTo>
                  <a:pt x="1482890" y="2339962"/>
                </a:lnTo>
                <a:lnTo>
                  <a:pt x="1490408" y="2350351"/>
                </a:lnTo>
                <a:lnTo>
                  <a:pt x="1501127" y="2357640"/>
                </a:lnTo>
                <a:lnTo>
                  <a:pt x="1512684" y="2360066"/>
                </a:lnTo>
                <a:lnTo>
                  <a:pt x="1524241" y="2357640"/>
                </a:lnTo>
                <a:lnTo>
                  <a:pt x="1534972" y="2350351"/>
                </a:lnTo>
                <a:lnTo>
                  <a:pt x="1542478" y="2339962"/>
                </a:lnTo>
                <a:lnTo>
                  <a:pt x="1544993" y="2328761"/>
                </a:lnTo>
                <a:close/>
              </a:path>
              <a:path w="2730500" h="2791460">
                <a:moveTo>
                  <a:pt x="1690916" y="2471267"/>
                </a:moveTo>
                <a:lnTo>
                  <a:pt x="1688452" y="2459507"/>
                </a:lnTo>
                <a:lnTo>
                  <a:pt x="1681772" y="2449906"/>
                </a:lnTo>
                <a:lnTo>
                  <a:pt x="1671853" y="2443429"/>
                </a:lnTo>
                <a:lnTo>
                  <a:pt x="1659724" y="2441041"/>
                </a:lnTo>
                <a:lnTo>
                  <a:pt x="1647583" y="2443429"/>
                </a:lnTo>
                <a:lnTo>
                  <a:pt x="1637665" y="2449906"/>
                </a:lnTo>
                <a:lnTo>
                  <a:pt x="1630984" y="2459507"/>
                </a:lnTo>
                <a:lnTo>
                  <a:pt x="1628533" y="2471267"/>
                </a:lnTo>
                <a:lnTo>
                  <a:pt x="1630984" y="2483040"/>
                </a:lnTo>
                <a:lnTo>
                  <a:pt x="1637665" y="2492654"/>
                </a:lnTo>
                <a:lnTo>
                  <a:pt x="1647583" y="2499131"/>
                </a:lnTo>
                <a:lnTo>
                  <a:pt x="1659724" y="2501506"/>
                </a:lnTo>
                <a:lnTo>
                  <a:pt x="1671853" y="2499131"/>
                </a:lnTo>
                <a:lnTo>
                  <a:pt x="1681772" y="2492654"/>
                </a:lnTo>
                <a:lnTo>
                  <a:pt x="1688452" y="2483040"/>
                </a:lnTo>
                <a:lnTo>
                  <a:pt x="1690916" y="2471267"/>
                </a:lnTo>
                <a:close/>
              </a:path>
              <a:path w="2730500" h="2791460">
                <a:moveTo>
                  <a:pt x="1690916" y="2186241"/>
                </a:moveTo>
                <a:lnTo>
                  <a:pt x="1688452" y="2174481"/>
                </a:lnTo>
                <a:lnTo>
                  <a:pt x="1681772" y="2164880"/>
                </a:lnTo>
                <a:lnTo>
                  <a:pt x="1671853" y="2158403"/>
                </a:lnTo>
                <a:lnTo>
                  <a:pt x="1659724" y="2156015"/>
                </a:lnTo>
                <a:lnTo>
                  <a:pt x="1647583" y="2158403"/>
                </a:lnTo>
                <a:lnTo>
                  <a:pt x="1637665" y="2164880"/>
                </a:lnTo>
                <a:lnTo>
                  <a:pt x="1630984" y="2174481"/>
                </a:lnTo>
                <a:lnTo>
                  <a:pt x="1628533" y="2186241"/>
                </a:lnTo>
                <a:lnTo>
                  <a:pt x="1630984" y="2198014"/>
                </a:lnTo>
                <a:lnTo>
                  <a:pt x="1637665" y="2207628"/>
                </a:lnTo>
                <a:lnTo>
                  <a:pt x="1647583" y="2214105"/>
                </a:lnTo>
                <a:lnTo>
                  <a:pt x="1659724" y="2216493"/>
                </a:lnTo>
                <a:lnTo>
                  <a:pt x="1671853" y="2214105"/>
                </a:lnTo>
                <a:lnTo>
                  <a:pt x="1681772" y="2207628"/>
                </a:lnTo>
                <a:lnTo>
                  <a:pt x="1688452" y="2198014"/>
                </a:lnTo>
                <a:lnTo>
                  <a:pt x="1690916" y="2186241"/>
                </a:lnTo>
                <a:close/>
              </a:path>
              <a:path w="2730500" h="2791460">
                <a:moveTo>
                  <a:pt x="1690916" y="1611884"/>
                </a:moveTo>
                <a:lnTo>
                  <a:pt x="1688452" y="1600123"/>
                </a:lnTo>
                <a:lnTo>
                  <a:pt x="1681772" y="1590522"/>
                </a:lnTo>
                <a:lnTo>
                  <a:pt x="1671853" y="1584045"/>
                </a:lnTo>
                <a:lnTo>
                  <a:pt x="1659724" y="1581658"/>
                </a:lnTo>
                <a:lnTo>
                  <a:pt x="1647583" y="1584045"/>
                </a:lnTo>
                <a:lnTo>
                  <a:pt x="1637665" y="1590522"/>
                </a:lnTo>
                <a:lnTo>
                  <a:pt x="1630984" y="1600123"/>
                </a:lnTo>
                <a:lnTo>
                  <a:pt x="1628533" y="1611884"/>
                </a:lnTo>
                <a:lnTo>
                  <a:pt x="1630984" y="1623656"/>
                </a:lnTo>
                <a:lnTo>
                  <a:pt x="1637665" y="1633270"/>
                </a:lnTo>
                <a:lnTo>
                  <a:pt x="1647583" y="1639747"/>
                </a:lnTo>
                <a:lnTo>
                  <a:pt x="1659724" y="1642122"/>
                </a:lnTo>
                <a:lnTo>
                  <a:pt x="1671853" y="1639747"/>
                </a:lnTo>
                <a:lnTo>
                  <a:pt x="1681772" y="1633270"/>
                </a:lnTo>
                <a:lnTo>
                  <a:pt x="1688452" y="1623656"/>
                </a:lnTo>
                <a:lnTo>
                  <a:pt x="1690916" y="1611884"/>
                </a:lnTo>
                <a:close/>
              </a:path>
              <a:path w="2730500" h="2791460">
                <a:moveTo>
                  <a:pt x="1690916" y="1322539"/>
                </a:moveTo>
                <a:lnTo>
                  <a:pt x="1688452" y="1310779"/>
                </a:lnTo>
                <a:lnTo>
                  <a:pt x="1681772" y="1301178"/>
                </a:lnTo>
                <a:lnTo>
                  <a:pt x="1671853" y="1294701"/>
                </a:lnTo>
                <a:lnTo>
                  <a:pt x="1659724" y="1292313"/>
                </a:lnTo>
                <a:lnTo>
                  <a:pt x="1647583" y="1294701"/>
                </a:lnTo>
                <a:lnTo>
                  <a:pt x="1637665" y="1301178"/>
                </a:lnTo>
                <a:lnTo>
                  <a:pt x="1630984" y="1310779"/>
                </a:lnTo>
                <a:lnTo>
                  <a:pt x="1628533" y="1322539"/>
                </a:lnTo>
                <a:lnTo>
                  <a:pt x="1630984" y="1334312"/>
                </a:lnTo>
                <a:lnTo>
                  <a:pt x="1637665" y="1343926"/>
                </a:lnTo>
                <a:lnTo>
                  <a:pt x="1647583" y="1350403"/>
                </a:lnTo>
                <a:lnTo>
                  <a:pt x="1659724" y="1352778"/>
                </a:lnTo>
                <a:lnTo>
                  <a:pt x="1671853" y="1350403"/>
                </a:lnTo>
                <a:lnTo>
                  <a:pt x="1681772" y="1343926"/>
                </a:lnTo>
                <a:lnTo>
                  <a:pt x="1688452" y="1334312"/>
                </a:lnTo>
                <a:lnTo>
                  <a:pt x="1690916" y="1322539"/>
                </a:lnTo>
                <a:close/>
              </a:path>
              <a:path w="2730500" h="2791460">
                <a:moveTo>
                  <a:pt x="1692021" y="1896910"/>
                </a:moveTo>
                <a:lnTo>
                  <a:pt x="1689519" y="1885721"/>
                </a:lnTo>
                <a:lnTo>
                  <a:pt x="1682000" y="1875320"/>
                </a:lnTo>
                <a:lnTo>
                  <a:pt x="1671281" y="1868030"/>
                </a:lnTo>
                <a:lnTo>
                  <a:pt x="1659724" y="1865604"/>
                </a:lnTo>
                <a:lnTo>
                  <a:pt x="1648167" y="1868030"/>
                </a:lnTo>
                <a:lnTo>
                  <a:pt x="1637449" y="1875320"/>
                </a:lnTo>
                <a:lnTo>
                  <a:pt x="1629918" y="1886318"/>
                </a:lnTo>
                <a:lnTo>
                  <a:pt x="1627416" y="1898535"/>
                </a:lnTo>
                <a:lnTo>
                  <a:pt x="1629918" y="1909940"/>
                </a:lnTo>
                <a:lnTo>
                  <a:pt x="1637449" y="1918500"/>
                </a:lnTo>
                <a:lnTo>
                  <a:pt x="1648167" y="1925789"/>
                </a:lnTo>
                <a:lnTo>
                  <a:pt x="1659724" y="1928215"/>
                </a:lnTo>
                <a:lnTo>
                  <a:pt x="1671281" y="1925789"/>
                </a:lnTo>
                <a:lnTo>
                  <a:pt x="1682000" y="1918500"/>
                </a:lnTo>
                <a:lnTo>
                  <a:pt x="1689519" y="1908111"/>
                </a:lnTo>
                <a:lnTo>
                  <a:pt x="1692021" y="1896910"/>
                </a:lnTo>
                <a:close/>
              </a:path>
              <a:path w="2730500" h="2791460">
                <a:moveTo>
                  <a:pt x="1842401" y="2039416"/>
                </a:moveTo>
                <a:lnTo>
                  <a:pt x="1839950" y="2027656"/>
                </a:lnTo>
                <a:lnTo>
                  <a:pt x="1833257" y="2018055"/>
                </a:lnTo>
                <a:lnTo>
                  <a:pt x="1823351" y="2011578"/>
                </a:lnTo>
                <a:lnTo>
                  <a:pt x="1811210" y="2009190"/>
                </a:lnTo>
                <a:lnTo>
                  <a:pt x="1799069" y="2011578"/>
                </a:lnTo>
                <a:lnTo>
                  <a:pt x="1789150" y="2018055"/>
                </a:lnTo>
                <a:lnTo>
                  <a:pt x="1782470" y="2027656"/>
                </a:lnTo>
                <a:lnTo>
                  <a:pt x="1780032" y="2039416"/>
                </a:lnTo>
                <a:lnTo>
                  <a:pt x="1782470" y="2051189"/>
                </a:lnTo>
                <a:lnTo>
                  <a:pt x="1789150" y="2060803"/>
                </a:lnTo>
                <a:lnTo>
                  <a:pt x="1799069" y="2067280"/>
                </a:lnTo>
                <a:lnTo>
                  <a:pt x="1811210" y="2069642"/>
                </a:lnTo>
                <a:lnTo>
                  <a:pt x="1823351" y="2067280"/>
                </a:lnTo>
                <a:lnTo>
                  <a:pt x="1833257" y="2060803"/>
                </a:lnTo>
                <a:lnTo>
                  <a:pt x="1839950" y="2051189"/>
                </a:lnTo>
                <a:lnTo>
                  <a:pt x="1842401" y="2039416"/>
                </a:lnTo>
                <a:close/>
              </a:path>
              <a:path w="2730500" h="2791460">
                <a:moveTo>
                  <a:pt x="1842401" y="1754390"/>
                </a:moveTo>
                <a:lnTo>
                  <a:pt x="1839950" y="1742630"/>
                </a:lnTo>
                <a:lnTo>
                  <a:pt x="1833257" y="1733029"/>
                </a:lnTo>
                <a:lnTo>
                  <a:pt x="1823351" y="1726552"/>
                </a:lnTo>
                <a:lnTo>
                  <a:pt x="1811210" y="1724164"/>
                </a:lnTo>
                <a:lnTo>
                  <a:pt x="1799069" y="1726552"/>
                </a:lnTo>
                <a:lnTo>
                  <a:pt x="1789150" y="1733029"/>
                </a:lnTo>
                <a:lnTo>
                  <a:pt x="1782470" y="1742630"/>
                </a:lnTo>
                <a:lnTo>
                  <a:pt x="1780032" y="1754390"/>
                </a:lnTo>
                <a:lnTo>
                  <a:pt x="1782470" y="1766163"/>
                </a:lnTo>
                <a:lnTo>
                  <a:pt x="1789150" y="1775777"/>
                </a:lnTo>
                <a:lnTo>
                  <a:pt x="1799069" y="1782254"/>
                </a:lnTo>
                <a:lnTo>
                  <a:pt x="1811210" y="1784629"/>
                </a:lnTo>
                <a:lnTo>
                  <a:pt x="1823351" y="1782254"/>
                </a:lnTo>
                <a:lnTo>
                  <a:pt x="1833257" y="1775777"/>
                </a:lnTo>
                <a:lnTo>
                  <a:pt x="1839950" y="1766163"/>
                </a:lnTo>
                <a:lnTo>
                  <a:pt x="1842401" y="1754390"/>
                </a:lnTo>
                <a:close/>
              </a:path>
              <a:path w="2730500" h="2791460">
                <a:moveTo>
                  <a:pt x="1842401" y="1465059"/>
                </a:moveTo>
                <a:lnTo>
                  <a:pt x="1839950" y="1453299"/>
                </a:lnTo>
                <a:lnTo>
                  <a:pt x="1833257" y="1443685"/>
                </a:lnTo>
                <a:lnTo>
                  <a:pt x="1823351" y="1437208"/>
                </a:lnTo>
                <a:lnTo>
                  <a:pt x="1811210" y="1434820"/>
                </a:lnTo>
                <a:lnTo>
                  <a:pt x="1799069" y="1437208"/>
                </a:lnTo>
                <a:lnTo>
                  <a:pt x="1789150" y="1443685"/>
                </a:lnTo>
                <a:lnTo>
                  <a:pt x="1782470" y="1453299"/>
                </a:lnTo>
                <a:lnTo>
                  <a:pt x="1780032" y="1465059"/>
                </a:lnTo>
                <a:lnTo>
                  <a:pt x="1782470" y="1476832"/>
                </a:lnTo>
                <a:lnTo>
                  <a:pt x="1789150" y="1486433"/>
                </a:lnTo>
                <a:lnTo>
                  <a:pt x="1799069" y="1492910"/>
                </a:lnTo>
                <a:lnTo>
                  <a:pt x="1811210" y="1495285"/>
                </a:lnTo>
                <a:lnTo>
                  <a:pt x="1823351" y="1492910"/>
                </a:lnTo>
                <a:lnTo>
                  <a:pt x="1833257" y="1486433"/>
                </a:lnTo>
                <a:lnTo>
                  <a:pt x="1839950" y="1476832"/>
                </a:lnTo>
                <a:lnTo>
                  <a:pt x="1842401" y="1465059"/>
                </a:lnTo>
                <a:close/>
              </a:path>
              <a:path w="2730500" h="2791460">
                <a:moveTo>
                  <a:pt x="1843506" y="2328761"/>
                </a:moveTo>
                <a:lnTo>
                  <a:pt x="1841004" y="2317572"/>
                </a:lnTo>
                <a:lnTo>
                  <a:pt x="1833499" y="2307171"/>
                </a:lnTo>
                <a:lnTo>
                  <a:pt x="1822767" y="2299893"/>
                </a:lnTo>
                <a:lnTo>
                  <a:pt x="1811210" y="2297455"/>
                </a:lnTo>
                <a:lnTo>
                  <a:pt x="1799653" y="2299893"/>
                </a:lnTo>
                <a:lnTo>
                  <a:pt x="1788934" y="2307171"/>
                </a:lnTo>
                <a:lnTo>
                  <a:pt x="1781416" y="2317572"/>
                </a:lnTo>
                <a:lnTo>
                  <a:pt x="1778914" y="2328761"/>
                </a:lnTo>
                <a:lnTo>
                  <a:pt x="1781416" y="2339962"/>
                </a:lnTo>
                <a:lnTo>
                  <a:pt x="1788934" y="2350351"/>
                </a:lnTo>
                <a:lnTo>
                  <a:pt x="1799653" y="2357640"/>
                </a:lnTo>
                <a:lnTo>
                  <a:pt x="1811210" y="2360066"/>
                </a:lnTo>
                <a:lnTo>
                  <a:pt x="1822767" y="2357640"/>
                </a:lnTo>
                <a:lnTo>
                  <a:pt x="1833499" y="2350351"/>
                </a:lnTo>
                <a:lnTo>
                  <a:pt x="1841004" y="2339962"/>
                </a:lnTo>
                <a:lnTo>
                  <a:pt x="1843506" y="2328761"/>
                </a:lnTo>
                <a:close/>
              </a:path>
              <a:path w="2730500" h="2791460">
                <a:moveTo>
                  <a:pt x="1989442" y="2471267"/>
                </a:moveTo>
                <a:lnTo>
                  <a:pt x="1986991" y="2459507"/>
                </a:lnTo>
                <a:lnTo>
                  <a:pt x="1980298" y="2449906"/>
                </a:lnTo>
                <a:lnTo>
                  <a:pt x="1970392" y="2443429"/>
                </a:lnTo>
                <a:lnTo>
                  <a:pt x="1958251" y="2441041"/>
                </a:lnTo>
                <a:lnTo>
                  <a:pt x="1946109" y="2443429"/>
                </a:lnTo>
                <a:lnTo>
                  <a:pt x="1936191" y="2449906"/>
                </a:lnTo>
                <a:lnTo>
                  <a:pt x="1929511" y="2459507"/>
                </a:lnTo>
                <a:lnTo>
                  <a:pt x="1927059" y="2471267"/>
                </a:lnTo>
                <a:lnTo>
                  <a:pt x="1929511" y="2483040"/>
                </a:lnTo>
                <a:lnTo>
                  <a:pt x="1936191" y="2492654"/>
                </a:lnTo>
                <a:lnTo>
                  <a:pt x="1946109" y="2499131"/>
                </a:lnTo>
                <a:lnTo>
                  <a:pt x="1958251" y="2501506"/>
                </a:lnTo>
                <a:lnTo>
                  <a:pt x="1970392" y="2499131"/>
                </a:lnTo>
                <a:lnTo>
                  <a:pt x="1980298" y="2492654"/>
                </a:lnTo>
                <a:lnTo>
                  <a:pt x="1986991" y="2483040"/>
                </a:lnTo>
                <a:lnTo>
                  <a:pt x="1989442" y="2471267"/>
                </a:lnTo>
                <a:close/>
              </a:path>
              <a:path w="2730500" h="2791460">
                <a:moveTo>
                  <a:pt x="1989442" y="2186241"/>
                </a:moveTo>
                <a:lnTo>
                  <a:pt x="1986991" y="2174481"/>
                </a:lnTo>
                <a:lnTo>
                  <a:pt x="1980298" y="2164880"/>
                </a:lnTo>
                <a:lnTo>
                  <a:pt x="1970392" y="2158403"/>
                </a:lnTo>
                <a:lnTo>
                  <a:pt x="1958251" y="2156015"/>
                </a:lnTo>
                <a:lnTo>
                  <a:pt x="1946109" y="2158403"/>
                </a:lnTo>
                <a:lnTo>
                  <a:pt x="1936191" y="2164880"/>
                </a:lnTo>
                <a:lnTo>
                  <a:pt x="1929511" y="2174481"/>
                </a:lnTo>
                <a:lnTo>
                  <a:pt x="1927059" y="2186241"/>
                </a:lnTo>
                <a:lnTo>
                  <a:pt x="1929511" y="2198014"/>
                </a:lnTo>
                <a:lnTo>
                  <a:pt x="1936191" y="2207628"/>
                </a:lnTo>
                <a:lnTo>
                  <a:pt x="1946109" y="2214105"/>
                </a:lnTo>
                <a:lnTo>
                  <a:pt x="1958251" y="2216493"/>
                </a:lnTo>
                <a:lnTo>
                  <a:pt x="1970392" y="2214105"/>
                </a:lnTo>
                <a:lnTo>
                  <a:pt x="1980298" y="2207628"/>
                </a:lnTo>
                <a:lnTo>
                  <a:pt x="1986991" y="2198014"/>
                </a:lnTo>
                <a:lnTo>
                  <a:pt x="1989442" y="2186241"/>
                </a:lnTo>
                <a:close/>
              </a:path>
              <a:path w="2730500" h="2791460">
                <a:moveTo>
                  <a:pt x="1989442" y="1611884"/>
                </a:moveTo>
                <a:lnTo>
                  <a:pt x="1986991" y="1600123"/>
                </a:lnTo>
                <a:lnTo>
                  <a:pt x="1980298" y="1590522"/>
                </a:lnTo>
                <a:lnTo>
                  <a:pt x="1970392" y="1584045"/>
                </a:lnTo>
                <a:lnTo>
                  <a:pt x="1958251" y="1581658"/>
                </a:lnTo>
                <a:lnTo>
                  <a:pt x="1946109" y="1584045"/>
                </a:lnTo>
                <a:lnTo>
                  <a:pt x="1936191" y="1590522"/>
                </a:lnTo>
                <a:lnTo>
                  <a:pt x="1929511" y="1600123"/>
                </a:lnTo>
                <a:lnTo>
                  <a:pt x="1927059" y="1611884"/>
                </a:lnTo>
                <a:lnTo>
                  <a:pt x="1929511" y="1623656"/>
                </a:lnTo>
                <a:lnTo>
                  <a:pt x="1936191" y="1633270"/>
                </a:lnTo>
                <a:lnTo>
                  <a:pt x="1946109" y="1639747"/>
                </a:lnTo>
                <a:lnTo>
                  <a:pt x="1958251" y="1642122"/>
                </a:lnTo>
                <a:lnTo>
                  <a:pt x="1970392" y="1639747"/>
                </a:lnTo>
                <a:lnTo>
                  <a:pt x="1980298" y="1633270"/>
                </a:lnTo>
                <a:lnTo>
                  <a:pt x="1986991" y="1623656"/>
                </a:lnTo>
                <a:lnTo>
                  <a:pt x="1989442" y="1611884"/>
                </a:lnTo>
                <a:close/>
              </a:path>
              <a:path w="2730500" h="2791460">
                <a:moveTo>
                  <a:pt x="1990547" y="1896910"/>
                </a:moveTo>
                <a:lnTo>
                  <a:pt x="1988045" y="1885721"/>
                </a:lnTo>
                <a:lnTo>
                  <a:pt x="1980526" y="1875320"/>
                </a:lnTo>
                <a:lnTo>
                  <a:pt x="1969808" y="1868030"/>
                </a:lnTo>
                <a:lnTo>
                  <a:pt x="1958251" y="1865604"/>
                </a:lnTo>
                <a:lnTo>
                  <a:pt x="1946694" y="1868030"/>
                </a:lnTo>
                <a:lnTo>
                  <a:pt x="1935975" y="1875320"/>
                </a:lnTo>
                <a:lnTo>
                  <a:pt x="1928444" y="1886318"/>
                </a:lnTo>
                <a:lnTo>
                  <a:pt x="1925942" y="1898535"/>
                </a:lnTo>
                <a:lnTo>
                  <a:pt x="1928444" y="1909940"/>
                </a:lnTo>
                <a:lnTo>
                  <a:pt x="1935975" y="1918500"/>
                </a:lnTo>
                <a:lnTo>
                  <a:pt x="1946694" y="1925789"/>
                </a:lnTo>
                <a:lnTo>
                  <a:pt x="1958251" y="1928215"/>
                </a:lnTo>
                <a:lnTo>
                  <a:pt x="1969808" y="1925789"/>
                </a:lnTo>
                <a:lnTo>
                  <a:pt x="1980526" y="1918500"/>
                </a:lnTo>
                <a:lnTo>
                  <a:pt x="1988045" y="1908111"/>
                </a:lnTo>
                <a:lnTo>
                  <a:pt x="1990547" y="1896910"/>
                </a:lnTo>
                <a:close/>
              </a:path>
              <a:path w="2730500" h="2791460">
                <a:moveTo>
                  <a:pt x="2137575" y="2618105"/>
                </a:moveTo>
                <a:lnTo>
                  <a:pt x="2135073" y="2606903"/>
                </a:lnTo>
                <a:lnTo>
                  <a:pt x="2127567" y="2596515"/>
                </a:lnTo>
                <a:lnTo>
                  <a:pt x="2116836" y="2589225"/>
                </a:lnTo>
                <a:lnTo>
                  <a:pt x="2105279" y="2586799"/>
                </a:lnTo>
                <a:lnTo>
                  <a:pt x="2093722" y="2589225"/>
                </a:lnTo>
                <a:lnTo>
                  <a:pt x="2083003" y="2596515"/>
                </a:lnTo>
                <a:lnTo>
                  <a:pt x="2075484" y="2605087"/>
                </a:lnTo>
                <a:lnTo>
                  <a:pt x="2072982" y="2616492"/>
                </a:lnTo>
                <a:lnTo>
                  <a:pt x="2075484" y="2628709"/>
                </a:lnTo>
                <a:lnTo>
                  <a:pt x="2083003" y="2639695"/>
                </a:lnTo>
                <a:lnTo>
                  <a:pt x="2093722" y="2646984"/>
                </a:lnTo>
                <a:lnTo>
                  <a:pt x="2105279" y="2649410"/>
                </a:lnTo>
                <a:lnTo>
                  <a:pt x="2116836" y="2646984"/>
                </a:lnTo>
                <a:lnTo>
                  <a:pt x="2127567" y="2639695"/>
                </a:lnTo>
                <a:lnTo>
                  <a:pt x="2135073" y="2629306"/>
                </a:lnTo>
                <a:lnTo>
                  <a:pt x="2137575" y="2618105"/>
                </a:lnTo>
                <a:close/>
              </a:path>
              <a:path w="2730500" h="2791460">
                <a:moveTo>
                  <a:pt x="2137575" y="2328761"/>
                </a:moveTo>
                <a:lnTo>
                  <a:pt x="2135073" y="2317572"/>
                </a:lnTo>
                <a:lnTo>
                  <a:pt x="2127567" y="2307171"/>
                </a:lnTo>
                <a:lnTo>
                  <a:pt x="2116836" y="2299893"/>
                </a:lnTo>
                <a:lnTo>
                  <a:pt x="2105279" y="2297455"/>
                </a:lnTo>
                <a:lnTo>
                  <a:pt x="2093722" y="2299893"/>
                </a:lnTo>
                <a:lnTo>
                  <a:pt x="2083003" y="2307171"/>
                </a:lnTo>
                <a:lnTo>
                  <a:pt x="2075484" y="2317572"/>
                </a:lnTo>
                <a:lnTo>
                  <a:pt x="2072982" y="2328761"/>
                </a:lnTo>
                <a:lnTo>
                  <a:pt x="2075484" y="2339962"/>
                </a:lnTo>
                <a:lnTo>
                  <a:pt x="2083003" y="2350351"/>
                </a:lnTo>
                <a:lnTo>
                  <a:pt x="2093722" y="2357640"/>
                </a:lnTo>
                <a:lnTo>
                  <a:pt x="2105279" y="2360066"/>
                </a:lnTo>
                <a:lnTo>
                  <a:pt x="2116836" y="2357640"/>
                </a:lnTo>
                <a:lnTo>
                  <a:pt x="2127567" y="2350351"/>
                </a:lnTo>
                <a:lnTo>
                  <a:pt x="2135073" y="2339962"/>
                </a:lnTo>
                <a:lnTo>
                  <a:pt x="2137575" y="2328761"/>
                </a:lnTo>
                <a:close/>
              </a:path>
              <a:path w="2730500" h="2791460">
                <a:moveTo>
                  <a:pt x="2137575" y="2043747"/>
                </a:moveTo>
                <a:lnTo>
                  <a:pt x="2135073" y="2032546"/>
                </a:lnTo>
                <a:lnTo>
                  <a:pt x="2127567" y="2022144"/>
                </a:lnTo>
                <a:lnTo>
                  <a:pt x="2116836" y="2014867"/>
                </a:lnTo>
                <a:lnTo>
                  <a:pt x="2105279" y="2012429"/>
                </a:lnTo>
                <a:lnTo>
                  <a:pt x="2093722" y="2014867"/>
                </a:lnTo>
                <a:lnTo>
                  <a:pt x="2083003" y="2022144"/>
                </a:lnTo>
                <a:lnTo>
                  <a:pt x="2075484" y="2030717"/>
                </a:lnTo>
                <a:lnTo>
                  <a:pt x="2072982" y="2042121"/>
                </a:lnTo>
                <a:lnTo>
                  <a:pt x="2075484" y="2054339"/>
                </a:lnTo>
                <a:lnTo>
                  <a:pt x="2083003" y="2065337"/>
                </a:lnTo>
                <a:lnTo>
                  <a:pt x="2093722" y="2072627"/>
                </a:lnTo>
                <a:lnTo>
                  <a:pt x="2105279" y="2075053"/>
                </a:lnTo>
                <a:lnTo>
                  <a:pt x="2116836" y="2072627"/>
                </a:lnTo>
                <a:lnTo>
                  <a:pt x="2127567" y="2065337"/>
                </a:lnTo>
                <a:lnTo>
                  <a:pt x="2135073" y="2054948"/>
                </a:lnTo>
                <a:lnTo>
                  <a:pt x="2137575" y="2043747"/>
                </a:lnTo>
                <a:close/>
              </a:path>
              <a:path w="2730500" h="2791460">
                <a:moveTo>
                  <a:pt x="2137575" y="1754403"/>
                </a:moveTo>
                <a:lnTo>
                  <a:pt x="2135073" y="1743202"/>
                </a:lnTo>
                <a:lnTo>
                  <a:pt x="2127567" y="1732800"/>
                </a:lnTo>
                <a:lnTo>
                  <a:pt x="2116836" y="1725523"/>
                </a:lnTo>
                <a:lnTo>
                  <a:pt x="2105279" y="1723085"/>
                </a:lnTo>
                <a:lnTo>
                  <a:pt x="2093722" y="1725523"/>
                </a:lnTo>
                <a:lnTo>
                  <a:pt x="2083003" y="1732800"/>
                </a:lnTo>
                <a:lnTo>
                  <a:pt x="2075484" y="1743202"/>
                </a:lnTo>
                <a:lnTo>
                  <a:pt x="2072982" y="1754403"/>
                </a:lnTo>
                <a:lnTo>
                  <a:pt x="2075484" y="1765604"/>
                </a:lnTo>
                <a:lnTo>
                  <a:pt x="2083003" y="1775993"/>
                </a:lnTo>
                <a:lnTo>
                  <a:pt x="2093722" y="1783283"/>
                </a:lnTo>
                <a:lnTo>
                  <a:pt x="2105279" y="1785708"/>
                </a:lnTo>
                <a:lnTo>
                  <a:pt x="2116836" y="1783283"/>
                </a:lnTo>
                <a:lnTo>
                  <a:pt x="2127567" y="1775993"/>
                </a:lnTo>
                <a:lnTo>
                  <a:pt x="2135073" y="1765604"/>
                </a:lnTo>
                <a:lnTo>
                  <a:pt x="2137575" y="1754403"/>
                </a:lnTo>
                <a:close/>
              </a:path>
              <a:path w="2730500" h="2791460">
                <a:moveTo>
                  <a:pt x="2283510" y="2760611"/>
                </a:moveTo>
                <a:lnTo>
                  <a:pt x="2281059" y="2748851"/>
                </a:lnTo>
                <a:lnTo>
                  <a:pt x="2274366" y="2739250"/>
                </a:lnTo>
                <a:lnTo>
                  <a:pt x="2264460" y="2732773"/>
                </a:lnTo>
                <a:lnTo>
                  <a:pt x="2252319" y="2730385"/>
                </a:lnTo>
                <a:lnTo>
                  <a:pt x="2240178" y="2732773"/>
                </a:lnTo>
                <a:lnTo>
                  <a:pt x="2230272" y="2739250"/>
                </a:lnTo>
                <a:lnTo>
                  <a:pt x="2223579" y="2748851"/>
                </a:lnTo>
                <a:lnTo>
                  <a:pt x="2221141" y="2760611"/>
                </a:lnTo>
                <a:lnTo>
                  <a:pt x="2223579" y="2772384"/>
                </a:lnTo>
                <a:lnTo>
                  <a:pt x="2230272" y="2781998"/>
                </a:lnTo>
                <a:lnTo>
                  <a:pt x="2240178" y="2788475"/>
                </a:lnTo>
                <a:lnTo>
                  <a:pt x="2252319" y="2790850"/>
                </a:lnTo>
                <a:lnTo>
                  <a:pt x="2264460" y="2788475"/>
                </a:lnTo>
                <a:lnTo>
                  <a:pt x="2274366" y="2781998"/>
                </a:lnTo>
                <a:lnTo>
                  <a:pt x="2281059" y="2772384"/>
                </a:lnTo>
                <a:lnTo>
                  <a:pt x="2283510" y="2760611"/>
                </a:lnTo>
                <a:close/>
              </a:path>
              <a:path w="2730500" h="2791460">
                <a:moveTo>
                  <a:pt x="2283510" y="2471267"/>
                </a:moveTo>
                <a:lnTo>
                  <a:pt x="2281059" y="2459507"/>
                </a:lnTo>
                <a:lnTo>
                  <a:pt x="2274366" y="2449906"/>
                </a:lnTo>
                <a:lnTo>
                  <a:pt x="2264460" y="2443429"/>
                </a:lnTo>
                <a:lnTo>
                  <a:pt x="2252319" y="2441041"/>
                </a:lnTo>
                <a:lnTo>
                  <a:pt x="2240178" y="2443429"/>
                </a:lnTo>
                <a:lnTo>
                  <a:pt x="2230272" y="2449906"/>
                </a:lnTo>
                <a:lnTo>
                  <a:pt x="2223579" y="2459507"/>
                </a:lnTo>
                <a:lnTo>
                  <a:pt x="2221141" y="2471267"/>
                </a:lnTo>
                <a:lnTo>
                  <a:pt x="2223579" y="2483040"/>
                </a:lnTo>
                <a:lnTo>
                  <a:pt x="2230272" y="2492654"/>
                </a:lnTo>
                <a:lnTo>
                  <a:pt x="2240178" y="2499131"/>
                </a:lnTo>
                <a:lnTo>
                  <a:pt x="2252319" y="2501506"/>
                </a:lnTo>
                <a:lnTo>
                  <a:pt x="2264460" y="2499131"/>
                </a:lnTo>
                <a:lnTo>
                  <a:pt x="2274366" y="2492654"/>
                </a:lnTo>
                <a:lnTo>
                  <a:pt x="2281059" y="2483040"/>
                </a:lnTo>
                <a:lnTo>
                  <a:pt x="2283510" y="2471267"/>
                </a:lnTo>
                <a:close/>
              </a:path>
              <a:path w="2730500" h="2791460">
                <a:moveTo>
                  <a:pt x="2283510" y="2186241"/>
                </a:moveTo>
                <a:lnTo>
                  <a:pt x="2281059" y="2174481"/>
                </a:lnTo>
                <a:lnTo>
                  <a:pt x="2274366" y="2164880"/>
                </a:lnTo>
                <a:lnTo>
                  <a:pt x="2264460" y="2158403"/>
                </a:lnTo>
                <a:lnTo>
                  <a:pt x="2252319" y="2156015"/>
                </a:lnTo>
                <a:lnTo>
                  <a:pt x="2240178" y="2158403"/>
                </a:lnTo>
                <a:lnTo>
                  <a:pt x="2230272" y="2164880"/>
                </a:lnTo>
                <a:lnTo>
                  <a:pt x="2223579" y="2174481"/>
                </a:lnTo>
                <a:lnTo>
                  <a:pt x="2221141" y="2186241"/>
                </a:lnTo>
                <a:lnTo>
                  <a:pt x="2223579" y="2198014"/>
                </a:lnTo>
                <a:lnTo>
                  <a:pt x="2230272" y="2207628"/>
                </a:lnTo>
                <a:lnTo>
                  <a:pt x="2240178" y="2214105"/>
                </a:lnTo>
                <a:lnTo>
                  <a:pt x="2252319" y="2216493"/>
                </a:lnTo>
                <a:lnTo>
                  <a:pt x="2264460" y="2214105"/>
                </a:lnTo>
                <a:lnTo>
                  <a:pt x="2274366" y="2207628"/>
                </a:lnTo>
                <a:lnTo>
                  <a:pt x="2281059" y="2198014"/>
                </a:lnTo>
                <a:lnTo>
                  <a:pt x="2283510" y="2186241"/>
                </a:lnTo>
                <a:close/>
              </a:path>
              <a:path w="2730500" h="2791460">
                <a:moveTo>
                  <a:pt x="2284628" y="1896910"/>
                </a:moveTo>
                <a:lnTo>
                  <a:pt x="2282113" y="1885721"/>
                </a:lnTo>
                <a:lnTo>
                  <a:pt x="2274608" y="1875320"/>
                </a:lnTo>
                <a:lnTo>
                  <a:pt x="2263876" y="1868030"/>
                </a:lnTo>
                <a:lnTo>
                  <a:pt x="2252319" y="1865604"/>
                </a:lnTo>
                <a:lnTo>
                  <a:pt x="2240762" y="1868030"/>
                </a:lnTo>
                <a:lnTo>
                  <a:pt x="2230043" y="1875320"/>
                </a:lnTo>
                <a:lnTo>
                  <a:pt x="2222525" y="1886318"/>
                </a:lnTo>
                <a:lnTo>
                  <a:pt x="2220023" y="1898535"/>
                </a:lnTo>
                <a:lnTo>
                  <a:pt x="2222525" y="1909940"/>
                </a:lnTo>
                <a:lnTo>
                  <a:pt x="2230043" y="1918500"/>
                </a:lnTo>
                <a:lnTo>
                  <a:pt x="2240762" y="1925789"/>
                </a:lnTo>
                <a:lnTo>
                  <a:pt x="2252319" y="1928215"/>
                </a:lnTo>
                <a:lnTo>
                  <a:pt x="2263876" y="1925789"/>
                </a:lnTo>
                <a:lnTo>
                  <a:pt x="2274608" y="1918500"/>
                </a:lnTo>
                <a:lnTo>
                  <a:pt x="2282113" y="1908111"/>
                </a:lnTo>
                <a:lnTo>
                  <a:pt x="2284628" y="1896910"/>
                </a:lnTo>
                <a:close/>
              </a:path>
              <a:path w="2730500" h="2791460">
                <a:moveTo>
                  <a:pt x="2435009" y="2613787"/>
                </a:moveTo>
                <a:lnTo>
                  <a:pt x="2432545" y="2602026"/>
                </a:lnTo>
                <a:lnTo>
                  <a:pt x="2425865" y="2592413"/>
                </a:lnTo>
                <a:lnTo>
                  <a:pt x="2415946" y="2585936"/>
                </a:lnTo>
                <a:lnTo>
                  <a:pt x="2403818" y="2583561"/>
                </a:lnTo>
                <a:lnTo>
                  <a:pt x="2391664" y="2585936"/>
                </a:lnTo>
                <a:lnTo>
                  <a:pt x="2381758" y="2592413"/>
                </a:lnTo>
                <a:lnTo>
                  <a:pt x="2375065" y="2602026"/>
                </a:lnTo>
                <a:lnTo>
                  <a:pt x="2372626" y="2613787"/>
                </a:lnTo>
                <a:lnTo>
                  <a:pt x="2375065" y="2625560"/>
                </a:lnTo>
                <a:lnTo>
                  <a:pt x="2381758" y="2635173"/>
                </a:lnTo>
                <a:lnTo>
                  <a:pt x="2391664" y="2641650"/>
                </a:lnTo>
                <a:lnTo>
                  <a:pt x="2403818" y="2644013"/>
                </a:lnTo>
                <a:lnTo>
                  <a:pt x="2415946" y="2641650"/>
                </a:lnTo>
                <a:lnTo>
                  <a:pt x="2425865" y="2635173"/>
                </a:lnTo>
                <a:lnTo>
                  <a:pt x="2432545" y="2625560"/>
                </a:lnTo>
                <a:lnTo>
                  <a:pt x="2435009" y="2613787"/>
                </a:lnTo>
                <a:close/>
              </a:path>
              <a:path w="2730500" h="2791460">
                <a:moveTo>
                  <a:pt x="2435009" y="2039416"/>
                </a:moveTo>
                <a:lnTo>
                  <a:pt x="2432545" y="2027656"/>
                </a:lnTo>
                <a:lnTo>
                  <a:pt x="2425865" y="2018055"/>
                </a:lnTo>
                <a:lnTo>
                  <a:pt x="2415946" y="2011578"/>
                </a:lnTo>
                <a:lnTo>
                  <a:pt x="2403818" y="2009190"/>
                </a:lnTo>
                <a:lnTo>
                  <a:pt x="2391664" y="2011578"/>
                </a:lnTo>
                <a:lnTo>
                  <a:pt x="2381758" y="2018055"/>
                </a:lnTo>
                <a:lnTo>
                  <a:pt x="2375065" y="2027656"/>
                </a:lnTo>
                <a:lnTo>
                  <a:pt x="2372626" y="2039416"/>
                </a:lnTo>
                <a:lnTo>
                  <a:pt x="2375065" y="2051189"/>
                </a:lnTo>
                <a:lnTo>
                  <a:pt x="2381758" y="2060803"/>
                </a:lnTo>
                <a:lnTo>
                  <a:pt x="2391664" y="2067280"/>
                </a:lnTo>
                <a:lnTo>
                  <a:pt x="2403818" y="2069642"/>
                </a:lnTo>
                <a:lnTo>
                  <a:pt x="2415946" y="2067280"/>
                </a:lnTo>
                <a:lnTo>
                  <a:pt x="2425865" y="2060803"/>
                </a:lnTo>
                <a:lnTo>
                  <a:pt x="2432545" y="2051189"/>
                </a:lnTo>
                <a:lnTo>
                  <a:pt x="2435009" y="2039416"/>
                </a:lnTo>
                <a:close/>
              </a:path>
              <a:path w="2730500" h="2791460">
                <a:moveTo>
                  <a:pt x="2436101" y="2328761"/>
                </a:moveTo>
                <a:lnTo>
                  <a:pt x="2433599" y="2317572"/>
                </a:lnTo>
                <a:lnTo>
                  <a:pt x="2426093" y="2307171"/>
                </a:lnTo>
                <a:lnTo>
                  <a:pt x="2415362" y="2299893"/>
                </a:lnTo>
                <a:lnTo>
                  <a:pt x="2403805" y="2297455"/>
                </a:lnTo>
                <a:lnTo>
                  <a:pt x="2392248" y="2299893"/>
                </a:lnTo>
                <a:lnTo>
                  <a:pt x="2381542" y="2307171"/>
                </a:lnTo>
                <a:lnTo>
                  <a:pt x="2374011" y="2317572"/>
                </a:lnTo>
                <a:lnTo>
                  <a:pt x="2371509" y="2328761"/>
                </a:lnTo>
                <a:lnTo>
                  <a:pt x="2374011" y="2339962"/>
                </a:lnTo>
                <a:lnTo>
                  <a:pt x="2381542" y="2350351"/>
                </a:lnTo>
                <a:lnTo>
                  <a:pt x="2392248" y="2357640"/>
                </a:lnTo>
                <a:lnTo>
                  <a:pt x="2403805" y="2360066"/>
                </a:lnTo>
                <a:lnTo>
                  <a:pt x="2415362" y="2357640"/>
                </a:lnTo>
                <a:lnTo>
                  <a:pt x="2426093" y="2350351"/>
                </a:lnTo>
                <a:lnTo>
                  <a:pt x="2433599" y="2339962"/>
                </a:lnTo>
                <a:lnTo>
                  <a:pt x="2436101" y="2328761"/>
                </a:lnTo>
                <a:close/>
              </a:path>
              <a:path w="2730500" h="2791460">
                <a:moveTo>
                  <a:pt x="2583142" y="2471280"/>
                </a:moveTo>
                <a:lnTo>
                  <a:pt x="2580640" y="2460079"/>
                </a:lnTo>
                <a:lnTo>
                  <a:pt x="2573121" y="2449677"/>
                </a:lnTo>
                <a:lnTo>
                  <a:pt x="2562402" y="2442400"/>
                </a:lnTo>
                <a:lnTo>
                  <a:pt x="2550845" y="2439962"/>
                </a:lnTo>
                <a:lnTo>
                  <a:pt x="2539288" y="2442400"/>
                </a:lnTo>
                <a:lnTo>
                  <a:pt x="2528570" y="2449677"/>
                </a:lnTo>
                <a:lnTo>
                  <a:pt x="2521039" y="2460675"/>
                </a:lnTo>
                <a:lnTo>
                  <a:pt x="2518537" y="2472893"/>
                </a:lnTo>
                <a:lnTo>
                  <a:pt x="2521039" y="2484297"/>
                </a:lnTo>
                <a:lnTo>
                  <a:pt x="2528570" y="2492870"/>
                </a:lnTo>
                <a:lnTo>
                  <a:pt x="2539288" y="2500160"/>
                </a:lnTo>
                <a:lnTo>
                  <a:pt x="2550845" y="2502585"/>
                </a:lnTo>
                <a:lnTo>
                  <a:pt x="2562402" y="2500160"/>
                </a:lnTo>
                <a:lnTo>
                  <a:pt x="2573121" y="2492870"/>
                </a:lnTo>
                <a:lnTo>
                  <a:pt x="2580640" y="2482481"/>
                </a:lnTo>
                <a:lnTo>
                  <a:pt x="2583142" y="2471280"/>
                </a:lnTo>
                <a:close/>
              </a:path>
              <a:path w="2730500" h="2791460">
                <a:moveTo>
                  <a:pt x="2583142" y="2186254"/>
                </a:moveTo>
                <a:lnTo>
                  <a:pt x="2580640" y="2175052"/>
                </a:lnTo>
                <a:lnTo>
                  <a:pt x="2573121" y="2164651"/>
                </a:lnTo>
                <a:lnTo>
                  <a:pt x="2562402" y="2157374"/>
                </a:lnTo>
                <a:lnTo>
                  <a:pt x="2550845" y="2154948"/>
                </a:lnTo>
                <a:lnTo>
                  <a:pt x="2539288" y="2157374"/>
                </a:lnTo>
                <a:lnTo>
                  <a:pt x="2528570" y="2164651"/>
                </a:lnTo>
                <a:lnTo>
                  <a:pt x="2521039" y="2173224"/>
                </a:lnTo>
                <a:lnTo>
                  <a:pt x="2518537" y="2184628"/>
                </a:lnTo>
                <a:lnTo>
                  <a:pt x="2521039" y="2196846"/>
                </a:lnTo>
                <a:lnTo>
                  <a:pt x="2528570" y="2207844"/>
                </a:lnTo>
                <a:lnTo>
                  <a:pt x="2539288" y="2215134"/>
                </a:lnTo>
                <a:lnTo>
                  <a:pt x="2550845" y="2217559"/>
                </a:lnTo>
                <a:lnTo>
                  <a:pt x="2562402" y="2215134"/>
                </a:lnTo>
                <a:lnTo>
                  <a:pt x="2573121" y="2207844"/>
                </a:lnTo>
                <a:lnTo>
                  <a:pt x="2580640" y="2197455"/>
                </a:lnTo>
                <a:lnTo>
                  <a:pt x="2583142" y="2186254"/>
                </a:lnTo>
                <a:close/>
              </a:path>
              <a:path w="2730500" h="2791460">
                <a:moveTo>
                  <a:pt x="2730182" y="2328761"/>
                </a:moveTo>
                <a:lnTo>
                  <a:pt x="2727668" y="2317572"/>
                </a:lnTo>
                <a:lnTo>
                  <a:pt x="2720162" y="2307171"/>
                </a:lnTo>
                <a:lnTo>
                  <a:pt x="2709430" y="2299893"/>
                </a:lnTo>
                <a:lnTo>
                  <a:pt x="2697873" y="2297455"/>
                </a:lnTo>
                <a:lnTo>
                  <a:pt x="2686316" y="2299893"/>
                </a:lnTo>
                <a:lnTo>
                  <a:pt x="2675610" y="2307171"/>
                </a:lnTo>
                <a:lnTo>
                  <a:pt x="2668079" y="2317572"/>
                </a:lnTo>
                <a:lnTo>
                  <a:pt x="2665577" y="2328761"/>
                </a:lnTo>
                <a:lnTo>
                  <a:pt x="2668079" y="2339962"/>
                </a:lnTo>
                <a:lnTo>
                  <a:pt x="2675610" y="2350351"/>
                </a:lnTo>
                <a:lnTo>
                  <a:pt x="2686316" y="2357640"/>
                </a:lnTo>
                <a:lnTo>
                  <a:pt x="2697873" y="2360066"/>
                </a:lnTo>
                <a:lnTo>
                  <a:pt x="2709430" y="2357640"/>
                </a:lnTo>
                <a:lnTo>
                  <a:pt x="2720162" y="2350351"/>
                </a:lnTo>
                <a:lnTo>
                  <a:pt x="2727668" y="2339962"/>
                </a:lnTo>
                <a:lnTo>
                  <a:pt x="2730182" y="2328761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0833" y="2664193"/>
            <a:ext cx="2138045" cy="2501900"/>
          </a:xfrm>
          <a:custGeom>
            <a:avLst/>
            <a:gdLst/>
            <a:ahLst/>
            <a:cxnLst/>
            <a:rect l="l" t="t" r="r" b="b"/>
            <a:pathLst>
              <a:path w="2138045" h="2501900">
                <a:moveTo>
                  <a:pt x="61264" y="1469377"/>
                </a:moveTo>
                <a:lnTo>
                  <a:pt x="58762" y="1458175"/>
                </a:lnTo>
                <a:lnTo>
                  <a:pt x="51244" y="1447787"/>
                </a:lnTo>
                <a:lnTo>
                  <a:pt x="40525" y="1440497"/>
                </a:lnTo>
                <a:lnTo>
                  <a:pt x="28968" y="1438071"/>
                </a:lnTo>
                <a:lnTo>
                  <a:pt x="17411" y="1440497"/>
                </a:lnTo>
                <a:lnTo>
                  <a:pt x="6692" y="1447787"/>
                </a:lnTo>
                <a:lnTo>
                  <a:pt x="1676" y="1456359"/>
                </a:lnTo>
                <a:lnTo>
                  <a:pt x="0" y="1467764"/>
                </a:lnTo>
                <a:lnTo>
                  <a:pt x="1676" y="1479981"/>
                </a:lnTo>
                <a:lnTo>
                  <a:pt x="6692" y="1490967"/>
                </a:lnTo>
                <a:lnTo>
                  <a:pt x="17411" y="1498257"/>
                </a:lnTo>
                <a:lnTo>
                  <a:pt x="28968" y="1500682"/>
                </a:lnTo>
                <a:lnTo>
                  <a:pt x="40525" y="1498257"/>
                </a:lnTo>
                <a:lnTo>
                  <a:pt x="51244" y="1490967"/>
                </a:lnTo>
                <a:lnTo>
                  <a:pt x="58762" y="1480578"/>
                </a:lnTo>
                <a:lnTo>
                  <a:pt x="61264" y="1469377"/>
                </a:lnTo>
                <a:close/>
              </a:path>
              <a:path w="2138045" h="2501900">
                <a:moveTo>
                  <a:pt x="61264" y="1180033"/>
                </a:moveTo>
                <a:lnTo>
                  <a:pt x="58762" y="1168844"/>
                </a:lnTo>
                <a:lnTo>
                  <a:pt x="51244" y="1158443"/>
                </a:lnTo>
                <a:lnTo>
                  <a:pt x="40525" y="1151166"/>
                </a:lnTo>
                <a:lnTo>
                  <a:pt x="28968" y="1148727"/>
                </a:lnTo>
                <a:lnTo>
                  <a:pt x="17411" y="1151166"/>
                </a:lnTo>
                <a:lnTo>
                  <a:pt x="6692" y="1158443"/>
                </a:lnTo>
                <a:lnTo>
                  <a:pt x="1676" y="1168844"/>
                </a:lnTo>
                <a:lnTo>
                  <a:pt x="0" y="1180033"/>
                </a:lnTo>
                <a:lnTo>
                  <a:pt x="1676" y="1191234"/>
                </a:lnTo>
                <a:lnTo>
                  <a:pt x="6692" y="1201623"/>
                </a:lnTo>
                <a:lnTo>
                  <a:pt x="17411" y="1208913"/>
                </a:lnTo>
                <a:lnTo>
                  <a:pt x="28968" y="1211338"/>
                </a:lnTo>
                <a:lnTo>
                  <a:pt x="40525" y="1208913"/>
                </a:lnTo>
                <a:lnTo>
                  <a:pt x="51244" y="1201623"/>
                </a:lnTo>
                <a:lnTo>
                  <a:pt x="58762" y="1191234"/>
                </a:lnTo>
                <a:lnTo>
                  <a:pt x="61264" y="1180033"/>
                </a:lnTo>
                <a:close/>
              </a:path>
              <a:path w="2138045" h="2501900">
                <a:moveTo>
                  <a:pt x="61264" y="895019"/>
                </a:moveTo>
                <a:lnTo>
                  <a:pt x="58762" y="883818"/>
                </a:lnTo>
                <a:lnTo>
                  <a:pt x="51244" y="873417"/>
                </a:lnTo>
                <a:lnTo>
                  <a:pt x="40525" y="866140"/>
                </a:lnTo>
                <a:lnTo>
                  <a:pt x="28968" y="863701"/>
                </a:lnTo>
                <a:lnTo>
                  <a:pt x="17411" y="866140"/>
                </a:lnTo>
                <a:lnTo>
                  <a:pt x="6692" y="873417"/>
                </a:lnTo>
                <a:lnTo>
                  <a:pt x="1676" y="881989"/>
                </a:lnTo>
                <a:lnTo>
                  <a:pt x="0" y="893394"/>
                </a:lnTo>
                <a:lnTo>
                  <a:pt x="1676" y="905611"/>
                </a:lnTo>
                <a:lnTo>
                  <a:pt x="6692" y="916609"/>
                </a:lnTo>
                <a:lnTo>
                  <a:pt x="17411" y="923899"/>
                </a:lnTo>
                <a:lnTo>
                  <a:pt x="28968" y="926325"/>
                </a:lnTo>
                <a:lnTo>
                  <a:pt x="40525" y="923899"/>
                </a:lnTo>
                <a:lnTo>
                  <a:pt x="51244" y="916609"/>
                </a:lnTo>
                <a:lnTo>
                  <a:pt x="58762" y="906221"/>
                </a:lnTo>
                <a:lnTo>
                  <a:pt x="61264" y="895019"/>
                </a:lnTo>
                <a:close/>
              </a:path>
              <a:path w="2138045" h="2501900">
                <a:moveTo>
                  <a:pt x="61264" y="605675"/>
                </a:moveTo>
                <a:lnTo>
                  <a:pt x="58762" y="594474"/>
                </a:lnTo>
                <a:lnTo>
                  <a:pt x="51244" y="584073"/>
                </a:lnTo>
                <a:lnTo>
                  <a:pt x="40525" y="576795"/>
                </a:lnTo>
                <a:lnTo>
                  <a:pt x="28968" y="574357"/>
                </a:lnTo>
                <a:lnTo>
                  <a:pt x="17411" y="576795"/>
                </a:lnTo>
                <a:lnTo>
                  <a:pt x="6692" y="584073"/>
                </a:lnTo>
                <a:lnTo>
                  <a:pt x="1676" y="594474"/>
                </a:lnTo>
                <a:lnTo>
                  <a:pt x="0" y="605675"/>
                </a:lnTo>
                <a:lnTo>
                  <a:pt x="1676" y="616877"/>
                </a:lnTo>
                <a:lnTo>
                  <a:pt x="6692" y="627265"/>
                </a:lnTo>
                <a:lnTo>
                  <a:pt x="17411" y="634555"/>
                </a:lnTo>
                <a:lnTo>
                  <a:pt x="28968" y="636981"/>
                </a:lnTo>
                <a:lnTo>
                  <a:pt x="40525" y="634555"/>
                </a:lnTo>
                <a:lnTo>
                  <a:pt x="51244" y="627265"/>
                </a:lnTo>
                <a:lnTo>
                  <a:pt x="58762" y="616877"/>
                </a:lnTo>
                <a:lnTo>
                  <a:pt x="61264" y="605675"/>
                </a:lnTo>
                <a:close/>
              </a:path>
              <a:path w="2138045" h="2501900">
                <a:moveTo>
                  <a:pt x="61264" y="320649"/>
                </a:moveTo>
                <a:lnTo>
                  <a:pt x="58762" y="309448"/>
                </a:lnTo>
                <a:lnTo>
                  <a:pt x="51244" y="299046"/>
                </a:lnTo>
                <a:lnTo>
                  <a:pt x="40525" y="291769"/>
                </a:lnTo>
                <a:lnTo>
                  <a:pt x="28968" y="289331"/>
                </a:lnTo>
                <a:lnTo>
                  <a:pt x="17411" y="291769"/>
                </a:lnTo>
                <a:lnTo>
                  <a:pt x="6692" y="299046"/>
                </a:lnTo>
                <a:lnTo>
                  <a:pt x="1676" y="307619"/>
                </a:lnTo>
                <a:lnTo>
                  <a:pt x="0" y="319024"/>
                </a:lnTo>
                <a:lnTo>
                  <a:pt x="1676" y="331241"/>
                </a:lnTo>
                <a:lnTo>
                  <a:pt x="6692" y="342239"/>
                </a:lnTo>
                <a:lnTo>
                  <a:pt x="17411" y="349529"/>
                </a:lnTo>
                <a:lnTo>
                  <a:pt x="28968" y="351955"/>
                </a:lnTo>
                <a:lnTo>
                  <a:pt x="40525" y="349529"/>
                </a:lnTo>
                <a:lnTo>
                  <a:pt x="51244" y="342239"/>
                </a:lnTo>
                <a:lnTo>
                  <a:pt x="58762" y="331851"/>
                </a:lnTo>
                <a:lnTo>
                  <a:pt x="61264" y="320649"/>
                </a:lnTo>
                <a:close/>
              </a:path>
              <a:path w="2138045" h="2501900">
                <a:moveTo>
                  <a:pt x="61264" y="31305"/>
                </a:moveTo>
                <a:lnTo>
                  <a:pt x="58762" y="20116"/>
                </a:lnTo>
                <a:lnTo>
                  <a:pt x="51244" y="9715"/>
                </a:lnTo>
                <a:lnTo>
                  <a:pt x="40525" y="2425"/>
                </a:lnTo>
                <a:lnTo>
                  <a:pt x="28968" y="0"/>
                </a:lnTo>
                <a:lnTo>
                  <a:pt x="17411" y="2425"/>
                </a:lnTo>
                <a:lnTo>
                  <a:pt x="6692" y="9715"/>
                </a:lnTo>
                <a:lnTo>
                  <a:pt x="1676" y="20116"/>
                </a:lnTo>
                <a:lnTo>
                  <a:pt x="0" y="31305"/>
                </a:lnTo>
                <a:lnTo>
                  <a:pt x="1676" y="42506"/>
                </a:lnTo>
                <a:lnTo>
                  <a:pt x="6692" y="52895"/>
                </a:lnTo>
                <a:lnTo>
                  <a:pt x="17411" y="60185"/>
                </a:lnTo>
                <a:lnTo>
                  <a:pt x="28968" y="62611"/>
                </a:lnTo>
                <a:lnTo>
                  <a:pt x="40525" y="60185"/>
                </a:lnTo>
                <a:lnTo>
                  <a:pt x="51244" y="52895"/>
                </a:lnTo>
                <a:lnTo>
                  <a:pt x="58762" y="42506"/>
                </a:lnTo>
                <a:lnTo>
                  <a:pt x="61264" y="31305"/>
                </a:lnTo>
                <a:close/>
              </a:path>
              <a:path w="2138045" h="2501900">
                <a:moveTo>
                  <a:pt x="211645" y="1611884"/>
                </a:moveTo>
                <a:lnTo>
                  <a:pt x="209194" y="1600123"/>
                </a:lnTo>
                <a:lnTo>
                  <a:pt x="202514" y="1590522"/>
                </a:lnTo>
                <a:lnTo>
                  <a:pt x="192595" y="1584045"/>
                </a:lnTo>
                <a:lnTo>
                  <a:pt x="180454" y="1581658"/>
                </a:lnTo>
                <a:lnTo>
                  <a:pt x="168313" y="1584045"/>
                </a:lnTo>
                <a:lnTo>
                  <a:pt x="158407" y="1590522"/>
                </a:lnTo>
                <a:lnTo>
                  <a:pt x="151714" y="1600123"/>
                </a:lnTo>
                <a:lnTo>
                  <a:pt x="149263" y="1611884"/>
                </a:lnTo>
                <a:lnTo>
                  <a:pt x="151714" y="1623656"/>
                </a:lnTo>
                <a:lnTo>
                  <a:pt x="158407" y="1633270"/>
                </a:lnTo>
                <a:lnTo>
                  <a:pt x="168313" y="1639747"/>
                </a:lnTo>
                <a:lnTo>
                  <a:pt x="180454" y="1642122"/>
                </a:lnTo>
                <a:lnTo>
                  <a:pt x="192595" y="1639747"/>
                </a:lnTo>
                <a:lnTo>
                  <a:pt x="202514" y="1633270"/>
                </a:lnTo>
                <a:lnTo>
                  <a:pt x="209194" y="1623656"/>
                </a:lnTo>
                <a:lnTo>
                  <a:pt x="211645" y="1611884"/>
                </a:lnTo>
                <a:close/>
              </a:path>
              <a:path w="2138045" h="2501900">
                <a:moveTo>
                  <a:pt x="211645" y="1322539"/>
                </a:moveTo>
                <a:lnTo>
                  <a:pt x="209194" y="1310779"/>
                </a:lnTo>
                <a:lnTo>
                  <a:pt x="202514" y="1301178"/>
                </a:lnTo>
                <a:lnTo>
                  <a:pt x="192595" y="1294701"/>
                </a:lnTo>
                <a:lnTo>
                  <a:pt x="180454" y="1292313"/>
                </a:lnTo>
                <a:lnTo>
                  <a:pt x="168313" y="1294701"/>
                </a:lnTo>
                <a:lnTo>
                  <a:pt x="158407" y="1301178"/>
                </a:lnTo>
                <a:lnTo>
                  <a:pt x="151714" y="1310779"/>
                </a:lnTo>
                <a:lnTo>
                  <a:pt x="149263" y="1322539"/>
                </a:lnTo>
                <a:lnTo>
                  <a:pt x="151714" y="1334312"/>
                </a:lnTo>
                <a:lnTo>
                  <a:pt x="158407" y="1343926"/>
                </a:lnTo>
                <a:lnTo>
                  <a:pt x="168313" y="1350403"/>
                </a:lnTo>
                <a:lnTo>
                  <a:pt x="180454" y="1352778"/>
                </a:lnTo>
                <a:lnTo>
                  <a:pt x="192595" y="1350403"/>
                </a:lnTo>
                <a:lnTo>
                  <a:pt x="202514" y="1343926"/>
                </a:lnTo>
                <a:lnTo>
                  <a:pt x="209194" y="1334312"/>
                </a:lnTo>
                <a:lnTo>
                  <a:pt x="211645" y="1322539"/>
                </a:lnTo>
                <a:close/>
              </a:path>
              <a:path w="2138045" h="2501900">
                <a:moveTo>
                  <a:pt x="211645" y="1037513"/>
                </a:moveTo>
                <a:lnTo>
                  <a:pt x="209194" y="1025753"/>
                </a:lnTo>
                <a:lnTo>
                  <a:pt x="202514" y="1016152"/>
                </a:lnTo>
                <a:lnTo>
                  <a:pt x="192595" y="1009675"/>
                </a:lnTo>
                <a:lnTo>
                  <a:pt x="180454" y="1007287"/>
                </a:lnTo>
                <a:lnTo>
                  <a:pt x="168313" y="1009675"/>
                </a:lnTo>
                <a:lnTo>
                  <a:pt x="158407" y="1016152"/>
                </a:lnTo>
                <a:lnTo>
                  <a:pt x="151714" y="1025753"/>
                </a:lnTo>
                <a:lnTo>
                  <a:pt x="149263" y="1037513"/>
                </a:lnTo>
                <a:lnTo>
                  <a:pt x="151714" y="1049286"/>
                </a:lnTo>
                <a:lnTo>
                  <a:pt x="158407" y="1058900"/>
                </a:lnTo>
                <a:lnTo>
                  <a:pt x="168313" y="1065377"/>
                </a:lnTo>
                <a:lnTo>
                  <a:pt x="180454" y="1067765"/>
                </a:lnTo>
                <a:lnTo>
                  <a:pt x="192595" y="1065377"/>
                </a:lnTo>
                <a:lnTo>
                  <a:pt x="202514" y="1058900"/>
                </a:lnTo>
                <a:lnTo>
                  <a:pt x="209194" y="1049286"/>
                </a:lnTo>
                <a:lnTo>
                  <a:pt x="211645" y="1037513"/>
                </a:lnTo>
                <a:close/>
              </a:path>
              <a:path w="2138045" h="2501900">
                <a:moveTo>
                  <a:pt x="211645" y="463156"/>
                </a:moveTo>
                <a:lnTo>
                  <a:pt x="209194" y="451396"/>
                </a:lnTo>
                <a:lnTo>
                  <a:pt x="202514" y="441794"/>
                </a:lnTo>
                <a:lnTo>
                  <a:pt x="192595" y="435317"/>
                </a:lnTo>
                <a:lnTo>
                  <a:pt x="180454" y="432930"/>
                </a:lnTo>
                <a:lnTo>
                  <a:pt x="168313" y="435317"/>
                </a:lnTo>
                <a:lnTo>
                  <a:pt x="158407" y="441794"/>
                </a:lnTo>
                <a:lnTo>
                  <a:pt x="151714" y="451396"/>
                </a:lnTo>
                <a:lnTo>
                  <a:pt x="149263" y="463156"/>
                </a:lnTo>
                <a:lnTo>
                  <a:pt x="151714" y="474929"/>
                </a:lnTo>
                <a:lnTo>
                  <a:pt x="158407" y="484543"/>
                </a:lnTo>
                <a:lnTo>
                  <a:pt x="168313" y="491020"/>
                </a:lnTo>
                <a:lnTo>
                  <a:pt x="180454" y="493395"/>
                </a:lnTo>
                <a:lnTo>
                  <a:pt x="192595" y="491020"/>
                </a:lnTo>
                <a:lnTo>
                  <a:pt x="202514" y="484543"/>
                </a:lnTo>
                <a:lnTo>
                  <a:pt x="209194" y="474929"/>
                </a:lnTo>
                <a:lnTo>
                  <a:pt x="211645" y="463156"/>
                </a:lnTo>
                <a:close/>
              </a:path>
              <a:path w="2138045" h="2501900">
                <a:moveTo>
                  <a:pt x="211645" y="173812"/>
                </a:moveTo>
                <a:lnTo>
                  <a:pt x="209194" y="162052"/>
                </a:lnTo>
                <a:lnTo>
                  <a:pt x="202514" y="152450"/>
                </a:lnTo>
                <a:lnTo>
                  <a:pt x="192595" y="145973"/>
                </a:lnTo>
                <a:lnTo>
                  <a:pt x="180454" y="143586"/>
                </a:lnTo>
                <a:lnTo>
                  <a:pt x="168313" y="145973"/>
                </a:lnTo>
                <a:lnTo>
                  <a:pt x="158407" y="152450"/>
                </a:lnTo>
                <a:lnTo>
                  <a:pt x="151714" y="162052"/>
                </a:lnTo>
                <a:lnTo>
                  <a:pt x="149263" y="173812"/>
                </a:lnTo>
                <a:lnTo>
                  <a:pt x="151714" y="185585"/>
                </a:lnTo>
                <a:lnTo>
                  <a:pt x="158407" y="195199"/>
                </a:lnTo>
                <a:lnTo>
                  <a:pt x="168313" y="201676"/>
                </a:lnTo>
                <a:lnTo>
                  <a:pt x="180454" y="204050"/>
                </a:lnTo>
                <a:lnTo>
                  <a:pt x="192595" y="201676"/>
                </a:lnTo>
                <a:lnTo>
                  <a:pt x="202514" y="195199"/>
                </a:lnTo>
                <a:lnTo>
                  <a:pt x="209194" y="185585"/>
                </a:lnTo>
                <a:lnTo>
                  <a:pt x="211645" y="173812"/>
                </a:lnTo>
                <a:close/>
              </a:path>
              <a:path w="2138045" h="2501900">
                <a:moveTo>
                  <a:pt x="212763" y="748182"/>
                </a:moveTo>
                <a:lnTo>
                  <a:pt x="210248" y="736993"/>
                </a:lnTo>
                <a:lnTo>
                  <a:pt x="202730" y="726592"/>
                </a:lnTo>
                <a:lnTo>
                  <a:pt x="192011" y="719302"/>
                </a:lnTo>
                <a:lnTo>
                  <a:pt x="180454" y="716876"/>
                </a:lnTo>
                <a:lnTo>
                  <a:pt x="168897" y="719302"/>
                </a:lnTo>
                <a:lnTo>
                  <a:pt x="158178" y="726592"/>
                </a:lnTo>
                <a:lnTo>
                  <a:pt x="150660" y="737590"/>
                </a:lnTo>
                <a:lnTo>
                  <a:pt x="148158" y="749808"/>
                </a:lnTo>
                <a:lnTo>
                  <a:pt x="150660" y="761212"/>
                </a:lnTo>
                <a:lnTo>
                  <a:pt x="158178" y="769772"/>
                </a:lnTo>
                <a:lnTo>
                  <a:pt x="168897" y="777062"/>
                </a:lnTo>
                <a:lnTo>
                  <a:pt x="180454" y="779487"/>
                </a:lnTo>
                <a:lnTo>
                  <a:pt x="192011" y="777062"/>
                </a:lnTo>
                <a:lnTo>
                  <a:pt x="202730" y="769772"/>
                </a:lnTo>
                <a:lnTo>
                  <a:pt x="210248" y="759383"/>
                </a:lnTo>
                <a:lnTo>
                  <a:pt x="212763" y="748182"/>
                </a:lnTo>
                <a:close/>
              </a:path>
              <a:path w="2138045" h="2501900">
                <a:moveTo>
                  <a:pt x="358686" y="1754390"/>
                </a:moveTo>
                <a:lnTo>
                  <a:pt x="356235" y="1742630"/>
                </a:lnTo>
                <a:lnTo>
                  <a:pt x="349554" y="1733029"/>
                </a:lnTo>
                <a:lnTo>
                  <a:pt x="339636" y="1726552"/>
                </a:lnTo>
                <a:lnTo>
                  <a:pt x="327494" y="1724164"/>
                </a:lnTo>
                <a:lnTo>
                  <a:pt x="315353" y="1726552"/>
                </a:lnTo>
                <a:lnTo>
                  <a:pt x="305435" y="1733029"/>
                </a:lnTo>
                <a:lnTo>
                  <a:pt x="298754" y="1742630"/>
                </a:lnTo>
                <a:lnTo>
                  <a:pt x="296303" y="1754390"/>
                </a:lnTo>
                <a:lnTo>
                  <a:pt x="298754" y="1766163"/>
                </a:lnTo>
                <a:lnTo>
                  <a:pt x="305435" y="1775777"/>
                </a:lnTo>
                <a:lnTo>
                  <a:pt x="315353" y="1782254"/>
                </a:lnTo>
                <a:lnTo>
                  <a:pt x="327494" y="1784629"/>
                </a:lnTo>
                <a:lnTo>
                  <a:pt x="339636" y="1782254"/>
                </a:lnTo>
                <a:lnTo>
                  <a:pt x="349554" y="1775777"/>
                </a:lnTo>
                <a:lnTo>
                  <a:pt x="356235" y="1766163"/>
                </a:lnTo>
                <a:lnTo>
                  <a:pt x="358686" y="1754390"/>
                </a:lnTo>
                <a:close/>
              </a:path>
              <a:path w="2138045" h="2501900">
                <a:moveTo>
                  <a:pt x="358686" y="1465059"/>
                </a:moveTo>
                <a:lnTo>
                  <a:pt x="356235" y="1453299"/>
                </a:lnTo>
                <a:lnTo>
                  <a:pt x="349554" y="1443685"/>
                </a:lnTo>
                <a:lnTo>
                  <a:pt x="339636" y="1437208"/>
                </a:lnTo>
                <a:lnTo>
                  <a:pt x="327494" y="1434833"/>
                </a:lnTo>
                <a:lnTo>
                  <a:pt x="315353" y="1437208"/>
                </a:lnTo>
                <a:lnTo>
                  <a:pt x="305435" y="1443685"/>
                </a:lnTo>
                <a:lnTo>
                  <a:pt x="298754" y="1453299"/>
                </a:lnTo>
                <a:lnTo>
                  <a:pt x="296303" y="1465059"/>
                </a:lnTo>
                <a:lnTo>
                  <a:pt x="298754" y="1476832"/>
                </a:lnTo>
                <a:lnTo>
                  <a:pt x="305435" y="1486446"/>
                </a:lnTo>
                <a:lnTo>
                  <a:pt x="315353" y="1492923"/>
                </a:lnTo>
                <a:lnTo>
                  <a:pt x="327494" y="1495285"/>
                </a:lnTo>
                <a:lnTo>
                  <a:pt x="339636" y="1492923"/>
                </a:lnTo>
                <a:lnTo>
                  <a:pt x="349554" y="1486446"/>
                </a:lnTo>
                <a:lnTo>
                  <a:pt x="356235" y="1476832"/>
                </a:lnTo>
                <a:lnTo>
                  <a:pt x="358686" y="1465059"/>
                </a:lnTo>
                <a:close/>
              </a:path>
              <a:path w="2138045" h="2501900">
                <a:moveTo>
                  <a:pt x="358686" y="890689"/>
                </a:moveTo>
                <a:lnTo>
                  <a:pt x="356235" y="878928"/>
                </a:lnTo>
                <a:lnTo>
                  <a:pt x="349554" y="869327"/>
                </a:lnTo>
                <a:lnTo>
                  <a:pt x="339636" y="862850"/>
                </a:lnTo>
                <a:lnTo>
                  <a:pt x="327494" y="860463"/>
                </a:lnTo>
                <a:lnTo>
                  <a:pt x="315353" y="862850"/>
                </a:lnTo>
                <a:lnTo>
                  <a:pt x="305435" y="869327"/>
                </a:lnTo>
                <a:lnTo>
                  <a:pt x="298754" y="878928"/>
                </a:lnTo>
                <a:lnTo>
                  <a:pt x="296303" y="890689"/>
                </a:lnTo>
                <a:lnTo>
                  <a:pt x="298754" y="902462"/>
                </a:lnTo>
                <a:lnTo>
                  <a:pt x="305435" y="912075"/>
                </a:lnTo>
                <a:lnTo>
                  <a:pt x="315353" y="918552"/>
                </a:lnTo>
                <a:lnTo>
                  <a:pt x="327494" y="920915"/>
                </a:lnTo>
                <a:lnTo>
                  <a:pt x="339636" y="918552"/>
                </a:lnTo>
                <a:lnTo>
                  <a:pt x="349554" y="912075"/>
                </a:lnTo>
                <a:lnTo>
                  <a:pt x="356235" y="902462"/>
                </a:lnTo>
                <a:lnTo>
                  <a:pt x="358686" y="890689"/>
                </a:lnTo>
                <a:close/>
              </a:path>
              <a:path w="2138045" h="2501900">
                <a:moveTo>
                  <a:pt x="358686" y="605663"/>
                </a:moveTo>
                <a:lnTo>
                  <a:pt x="356235" y="593902"/>
                </a:lnTo>
                <a:lnTo>
                  <a:pt x="349554" y="584301"/>
                </a:lnTo>
                <a:lnTo>
                  <a:pt x="339636" y="577824"/>
                </a:lnTo>
                <a:lnTo>
                  <a:pt x="327494" y="575437"/>
                </a:lnTo>
                <a:lnTo>
                  <a:pt x="315353" y="577824"/>
                </a:lnTo>
                <a:lnTo>
                  <a:pt x="305435" y="584301"/>
                </a:lnTo>
                <a:lnTo>
                  <a:pt x="298754" y="593902"/>
                </a:lnTo>
                <a:lnTo>
                  <a:pt x="296303" y="605663"/>
                </a:lnTo>
                <a:lnTo>
                  <a:pt x="298754" y="617435"/>
                </a:lnTo>
                <a:lnTo>
                  <a:pt x="305435" y="627049"/>
                </a:lnTo>
                <a:lnTo>
                  <a:pt x="315353" y="633526"/>
                </a:lnTo>
                <a:lnTo>
                  <a:pt x="327494" y="635901"/>
                </a:lnTo>
                <a:lnTo>
                  <a:pt x="339636" y="633526"/>
                </a:lnTo>
                <a:lnTo>
                  <a:pt x="349554" y="627049"/>
                </a:lnTo>
                <a:lnTo>
                  <a:pt x="356235" y="617435"/>
                </a:lnTo>
                <a:lnTo>
                  <a:pt x="358686" y="605663"/>
                </a:lnTo>
                <a:close/>
              </a:path>
              <a:path w="2138045" h="2501900">
                <a:moveTo>
                  <a:pt x="358686" y="316331"/>
                </a:moveTo>
                <a:lnTo>
                  <a:pt x="356235" y="304571"/>
                </a:lnTo>
                <a:lnTo>
                  <a:pt x="349554" y="294957"/>
                </a:lnTo>
                <a:lnTo>
                  <a:pt x="339636" y="288480"/>
                </a:lnTo>
                <a:lnTo>
                  <a:pt x="327494" y="286092"/>
                </a:lnTo>
                <a:lnTo>
                  <a:pt x="315353" y="288480"/>
                </a:lnTo>
                <a:lnTo>
                  <a:pt x="305435" y="294957"/>
                </a:lnTo>
                <a:lnTo>
                  <a:pt x="298754" y="304571"/>
                </a:lnTo>
                <a:lnTo>
                  <a:pt x="296303" y="316331"/>
                </a:lnTo>
                <a:lnTo>
                  <a:pt x="298754" y="328104"/>
                </a:lnTo>
                <a:lnTo>
                  <a:pt x="305435" y="337705"/>
                </a:lnTo>
                <a:lnTo>
                  <a:pt x="315353" y="344182"/>
                </a:lnTo>
                <a:lnTo>
                  <a:pt x="327494" y="346557"/>
                </a:lnTo>
                <a:lnTo>
                  <a:pt x="339636" y="344182"/>
                </a:lnTo>
                <a:lnTo>
                  <a:pt x="349554" y="337705"/>
                </a:lnTo>
                <a:lnTo>
                  <a:pt x="356235" y="328104"/>
                </a:lnTo>
                <a:lnTo>
                  <a:pt x="358686" y="316331"/>
                </a:lnTo>
                <a:close/>
              </a:path>
              <a:path w="2138045" h="2501900">
                <a:moveTo>
                  <a:pt x="359791" y="1180033"/>
                </a:moveTo>
                <a:lnTo>
                  <a:pt x="357289" y="1168844"/>
                </a:lnTo>
                <a:lnTo>
                  <a:pt x="349770" y="1158443"/>
                </a:lnTo>
                <a:lnTo>
                  <a:pt x="339051" y="1151166"/>
                </a:lnTo>
                <a:lnTo>
                  <a:pt x="327494" y="1148727"/>
                </a:lnTo>
                <a:lnTo>
                  <a:pt x="315937" y="1151166"/>
                </a:lnTo>
                <a:lnTo>
                  <a:pt x="305219" y="1158443"/>
                </a:lnTo>
                <a:lnTo>
                  <a:pt x="297700" y="1168844"/>
                </a:lnTo>
                <a:lnTo>
                  <a:pt x="295186" y="1180033"/>
                </a:lnTo>
                <a:lnTo>
                  <a:pt x="297700" y="1191234"/>
                </a:lnTo>
                <a:lnTo>
                  <a:pt x="305219" y="1201623"/>
                </a:lnTo>
                <a:lnTo>
                  <a:pt x="315937" y="1208913"/>
                </a:lnTo>
                <a:lnTo>
                  <a:pt x="327494" y="1211338"/>
                </a:lnTo>
                <a:lnTo>
                  <a:pt x="339051" y="1208913"/>
                </a:lnTo>
                <a:lnTo>
                  <a:pt x="349770" y="1201623"/>
                </a:lnTo>
                <a:lnTo>
                  <a:pt x="357289" y="1191234"/>
                </a:lnTo>
                <a:lnTo>
                  <a:pt x="359791" y="1180033"/>
                </a:lnTo>
                <a:close/>
              </a:path>
              <a:path w="2138045" h="2501900">
                <a:moveTo>
                  <a:pt x="506831" y="1896910"/>
                </a:moveTo>
                <a:lnTo>
                  <a:pt x="504317" y="1885721"/>
                </a:lnTo>
                <a:lnTo>
                  <a:pt x="496811" y="1875320"/>
                </a:lnTo>
                <a:lnTo>
                  <a:pt x="486079" y="1868043"/>
                </a:lnTo>
                <a:lnTo>
                  <a:pt x="474522" y="1865604"/>
                </a:lnTo>
                <a:lnTo>
                  <a:pt x="462965" y="1868043"/>
                </a:lnTo>
                <a:lnTo>
                  <a:pt x="452247" y="1875320"/>
                </a:lnTo>
                <a:lnTo>
                  <a:pt x="444728" y="1886318"/>
                </a:lnTo>
                <a:lnTo>
                  <a:pt x="442226" y="1898535"/>
                </a:lnTo>
                <a:lnTo>
                  <a:pt x="444728" y="1909940"/>
                </a:lnTo>
                <a:lnTo>
                  <a:pt x="452247" y="1918500"/>
                </a:lnTo>
                <a:lnTo>
                  <a:pt x="462965" y="1925789"/>
                </a:lnTo>
                <a:lnTo>
                  <a:pt x="474522" y="1928215"/>
                </a:lnTo>
                <a:lnTo>
                  <a:pt x="486079" y="1925789"/>
                </a:lnTo>
                <a:lnTo>
                  <a:pt x="496811" y="1918500"/>
                </a:lnTo>
                <a:lnTo>
                  <a:pt x="504317" y="1908111"/>
                </a:lnTo>
                <a:lnTo>
                  <a:pt x="506831" y="1896910"/>
                </a:lnTo>
                <a:close/>
              </a:path>
              <a:path w="2138045" h="2501900">
                <a:moveTo>
                  <a:pt x="506831" y="1611896"/>
                </a:moveTo>
                <a:lnTo>
                  <a:pt x="504317" y="1600695"/>
                </a:lnTo>
                <a:lnTo>
                  <a:pt x="496811" y="1590294"/>
                </a:lnTo>
                <a:lnTo>
                  <a:pt x="486079" y="1583016"/>
                </a:lnTo>
                <a:lnTo>
                  <a:pt x="474522" y="1580578"/>
                </a:lnTo>
                <a:lnTo>
                  <a:pt x="462965" y="1583016"/>
                </a:lnTo>
                <a:lnTo>
                  <a:pt x="452247" y="1590294"/>
                </a:lnTo>
                <a:lnTo>
                  <a:pt x="444728" y="1598866"/>
                </a:lnTo>
                <a:lnTo>
                  <a:pt x="442226" y="1610271"/>
                </a:lnTo>
                <a:lnTo>
                  <a:pt x="444728" y="1622488"/>
                </a:lnTo>
                <a:lnTo>
                  <a:pt x="452247" y="1633486"/>
                </a:lnTo>
                <a:lnTo>
                  <a:pt x="462965" y="1640776"/>
                </a:lnTo>
                <a:lnTo>
                  <a:pt x="474522" y="1643202"/>
                </a:lnTo>
                <a:lnTo>
                  <a:pt x="486079" y="1640776"/>
                </a:lnTo>
                <a:lnTo>
                  <a:pt x="496811" y="1633486"/>
                </a:lnTo>
                <a:lnTo>
                  <a:pt x="504317" y="1623098"/>
                </a:lnTo>
                <a:lnTo>
                  <a:pt x="506831" y="1611896"/>
                </a:lnTo>
                <a:close/>
              </a:path>
              <a:path w="2138045" h="2501900">
                <a:moveTo>
                  <a:pt x="506831" y="1322552"/>
                </a:moveTo>
                <a:lnTo>
                  <a:pt x="504317" y="1311351"/>
                </a:lnTo>
                <a:lnTo>
                  <a:pt x="496811" y="1300949"/>
                </a:lnTo>
                <a:lnTo>
                  <a:pt x="486079" y="1293672"/>
                </a:lnTo>
                <a:lnTo>
                  <a:pt x="474522" y="1291234"/>
                </a:lnTo>
                <a:lnTo>
                  <a:pt x="462965" y="1293672"/>
                </a:lnTo>
                <a:lnTo>
                  <a:pt x="452247" y="1300949"/>
                </a:lnTo>
                <a:lnTo>
                  <a:pt x="444728" y="1311948"/>
                </a:lnTo>
                <a:lnTo>
                  <a:pt x="442226" y="1324165"/>
                </a:lnTo>
                <a:lnTo>
                  <a:pt x="444728" y="1335570"/>
                </a:lnTo>
                <a:lnTo>
                  <a:pt x="452247" y="1344142"/>
                </a:lnTo>
                <a:lnTo>
                  <a:pt x="462965" y="1351432"/>
                </a:lnTo>
                <a:lnTo>
                  <a:pt x="474522" y="1353858"/>
                </a:lnTo>
                <a:lnTo>
                  <a:pt x="486079" y="1351432"/>
                </a:lnTo>
                <a:lnTo>
                  <a:pt x="496811" y="1344142"/>
                </a:lnTo>
                <a:lnTo>
                  <a:pt x="504317" y="1333754"/>
                </a:lnTo>
                <a:lnTo>
                  <a:pt x="506831" y="1322552"/>
                </a:lnTo>
                <a:close/>
              </a:path>
              <a:path w="2138045" h="2501900">
                <a:moveTo>
                  <a:pt x="506831" y="1037526"/>
                </a:moveTo>
                <a:lnTo>
                  <a:pt x="504317" y="1026325"/>
                </a:lnTo>
                <a:lnTo>
                  <a:pt x="496811" y="1015923"/>
                </a:lnTo>
                <a:lnTo>
                  <a:pt x="486079" y="1008646"/>
                </a:lnTo>
                <a:lnTo>
                  <a:pt x="474522" y="1006221"/>
                </a:lnTo>
                <a:lnTo>
                  <a:pt x="462965" y="1008646"/>
                </a:lnTo>
                <a:lnTo>
                  <a:pt x="452247" y="1015923"/>
                </a:lnTo>
                <a:lnTo>
                  <a:pt x="444728" y="1024496"/>
                </a:lnTo>
                <a:lnTo>
                  <a:pt x="442226" y="1035900"/>
                </a:lnTo>
                <a:lnTo>
                  <a:pt x="444728" y="1048118"/>
                </a:lnTo>
                <a:lnTo>
                  <a:pt x="452247" y="1059116"/>
                </a:lnTo>
                <a:lnTo>
                  <a:pt x="462965" y="1066406"/>
                </a:lnTo>
                <a:lnTo>
                  <a:pt x="474522" y="1068832"/>
                </a:lnTo>
                <a:lnTo>
                  <a:pt x="486079" y="1066406"/>
                </a:lnTo>
                <a:lnTo>
                  <a:pt x="496811" y="1059116"/>
                </a:lnTo>
                <a:lnTo>
                  <a:pt x="504317" y="1048727"/>
                </a:lnTo>
                <a:lnTo>
                  <a:pt x="506831" y="1037526"/>
                </a:lnTo>
                <a:close/>
              </a:path>
              <a:path w="2138045" h="2501900">
                <a:moveTo>
                  <a:pt x="506831" y="748182"/>
                </a:moveTo>
                <a:lnTo>
                  <a:pt x="504317" y="736993"/>
                </a:lnTo>
                <a:lnTo>
                  <a:pt x="496811" y="726592"/>
                </a:lnTo>
                <a:lnTo>
                  <a:pt x="486079" y="719302"/>
                </a:lnTo>
                <a:lnTo>
                  <a:pt x="474522" y="716876"/>
                </a:lnTo>
                <a:lnTo>
                  <a:pt x="462965" y="719302"/>
                </a:lnTo>
                <a:lnTo>
                  <a:pt x="452247" y="726592"/>
                </a:lnTo>
                <a:lnTo>
                  <a:pt x="444728" y="737590"/>
                </a:lnTo>
                <a:lnTo>
                  <a:pt x="442226" y="749808"/>
                </a:lnTo>
                <a:lnTo>
                  <a:pt x="444728" y="761212"/>
                </a:lnTo>
                <a:lnTo>
                  <a:pt x="452247" y="769772"/>
                </a:lnTo>
                <a:lnTo>
                  <a:pt x="462965" y="777062"/>
                </a:lnTo>
                <a:lnTo>
                  <a:pt x="474522" y="779487"/>
                </a:lnTo>
                <a:lnTo>
                  <a:pt x="486079" y="777062"/>
                </a:lnTo>
                <a:lnTo>
                  <a:pt x="496811" y="769772"/>
                </a:lnTo>
                <a:lnTo>
                  <a:pt x="504317" y="759383"/>
                </a:lnTo>
                <a:lnTo>
                  <a:pt x="506831" y="748182"/>
                </a:lnTo>
                <a:close/>
              </a:path>
              <a:path w="2138045" h="2501900">
                <a:moveTo>
                  <a:pt x="506831" y="463156"/>
                </a:moveTo>
                <a:lnTo>
                  <a:pt x="504317" y="451967"/>
                </a:lnTo>
                <a:lnTo>
                  <a:pt x="496811" y="441566"/>
                </a:lnTo>
                <a:lnTo>
                  <a:pt x="486079" y="434289"/>
                </a:lnTo>
                <a:lnTo>
                  <a:pt x="474522" y="431850"/>
                </a:lnTo>
                <a:lnTo>
                  <a:pt x="462965" y="434289"/>
                </a:lnTo>
                <a:lnTo>
                  <a:pt x="452247" y="441566"/>
                </a:lnTo>
                <a:lnTo>
                  <a:pt x="444728" y="450138"/>
                </a:lnTo>
                <a:lnTo>
                  <a:pt x="442226" y="461543"/>
                </a:lnTo>
                <a:lnTo>
                  <a:pt x="444728" y="473760"/>
                </a:lnTo>
                <a:lnTo>
                  <a:pt x="452247" y="484746"/>
                </a:lnTo>
                <a:lnTo>
                  <a:pt x="462965" y="492036"/>
                </a:lnTo>
                <a:lnTo>
                  <a:pt x="474522" y="494461"/>
                </a:lnTo>
                <a:lnTo>
                  <a:pt x="486079" y="492036"/>
                </a:lnTo>
                <a:lnTo>
                  <a:pt x="496811" y="484746"/>
                </a:lnTo>
                <a:lnTo>
                  <a:pt x="504317" y="474357"/>
                </a:lnTo>
                <a:lnTo>
                  <a:pt x="506831" y="463156"/>
                </a:lnTo>
                <a:close/>
              </a:path>
              <a:path w="2138045" h="2501900">
                <a:moveTo>
                  <a:pt x="653859" y="1180033"/>
                </a:moveTo>
                <a:lnTo>
                  <a:pt x="651357" y="1168844"/>
                </a:lnTo>
                <a:lnTo>
                  <a:pt x="643839" y="1158443"/>
                </a:lnTo>
                <a:lnTo>
                  <a:pt x="633120" y="1151166"/>
                </a:lnTo>
                <a:lnTo>
                  <a:pt x="621563" y="1148727"/>
                </a:lnTo>
                <a:lnTo>
                  <a:pt x="610006" y="1151166"/>
                </a:lnTo>
                <a:lnTo>
                  <a:pt x="599287" y="1158443"/>
                </a:lnTo>
                <a:lnTo>
                  <a:pt x="594271" y="1168844"/>
                </a:lnTo>
                <a:lnTo>
                  <a:pt x="592607" y="1180033"/>
                </a:lnTo>
                <a:lnTo>
                  <a:pt x="594271" y="1191234"/>
                </a:lnTo>
                <a:lnTo>
                  <a:pt x="599287" y="1201623"/>
                </a:lnTo>
                <a:lnTo>
                  <a:pt x="610006" y="1208913"/>
                </a:lnTo>
                <a:lnTo>
                  <a:pt x="621563" y="1211338"/>
                </a:lnTo>
                <a:lnTo>
                  <a:pt x="633120" y="1208913"/>
                </a:lnTo>
                <a:lnTo>
                  <a:pt x="643839" y="1201623"/>
                </a:lnTo>
                <a:lnTo>
                  <a:pt x="651357" y="1191234"/>
                </a:lnTo>
                <a:lnTo>
                  <a:pt x="653859" y="1180033"/>
                </a:lnTo>
                <a:close/>
              </a:path>
              <a:path w="2138045" h="2501900">
                <a:moveTo>
                  <a:pt x="657212" y="2043734"/>
                </a:moveTo>
                <a:lnTo>
                  <a:pt x="654761" y="2031974"/>
                </a:lnTo>
                <a:lnTo>
                  <a:pt x="648068" y="2022373"/>
                </a:lnTo>
                <a:lnTo>
                  <a:pt x="638162" y="2015896"/>
                </a:lnTo>
                <a:lnTo>
                  <a:pt x="626021" y="2013508"/>
                </a:lnTo>
                <a:lnTo>
                  <a:pt x="613879" y="2015896"/>
                </a:lnTo>
                <a:lnTo>
                  <a:pt x="603961" y="2022373"/>
                </a:lnTo>
                <a:lnTo>
                  <a:pt x="597281" y="2031974"/>
                </a:lnTo>
                <a:lnTo>
                  <a:pt x="594829" y="2043734"/>
                </a:lnTo>
                <a:lnTo>
                  <a:pt x="597281" y="2055507"/>
                </a:lnTo>
                <a:lnTo>
                  <a:pt x="603961" y="2065121"/>
                </a:lnTo>
                <a:lnTo>
                  <a:pt x="613879" y="2071598"/>
                </a:lnTo>
                <a:lnTo>
                  <a:pt x="626021" y="2073973"/>
                </a:lnTo>
                <a:lnTo>
                  <a:pt x="638162" y="2071598"/>
                </a:lnTo>
                <a:lnTo>
                  <a:pt x="648068" y="2065121"/>
                </a:lnTo>
                <a:lnTo>
                  <a:pt x="654761" y="2055507"/>
                </a:lnTo>
                <a:lnTo>
                  <a:pt x="657212" y="2043734"/>
                </a:lnTo>
                <a:close/>
              </a:path>
              <a:path w="2138045" h="2501900">
                <a:moveTo>
                  <a:pt x="657212" y="1754390"/>
                </a:moveTo>
                <a:lnTo>
                  <a:pt x="654761" y="1742630"/>
                </a:lnTo>
                <a:lnTo>
                  <a:pt x="648068" y="1733029"/>
                </a:lnTo>
                <a:lnTo>
                  <a:pt x="638162" y="1726552"/>
                </a:lnTo>
                <a:lnTo>
                  <a:pt x="626021" y="1724164"/>
                </a:lnTo>
                <a:lnTo>
                  <a:pt x="613879" y="1726552"/>
                </a:lnTo>
                <a:lnTo>
                  <a:pt x="603961" y="1733029"/>
                </a:lnTo>
                <a:lnTo>
                  <a:pt x="597281" y="1742630"/>
                </a:lnTo>
                <a:lnTo>
                  <a:pt x="594829" y="1754390"/>
                </a:lnTo>
                <a:lnTo>
                  <a:pt x="597281" y="1766163"/>
                </a:lnTo>
                <a:lnTo>
                  <a:pt x="603961" y="1775777"/>
                </a:lnTo>
                <a:lnTo>
                  <a:pt x="613879" y="1782254"/>
                </a:lnTo>
                <a:lnTo>
                  <a:pt x="626021" y="1784629"/>
                </a:lnTo>
                <a:lnTo>
                  <a:pt x="638162" y="1782254"/>
                </a:lnTo>
                <a:lnTo>
                  <a:pt x="648068" y="1775777"/>
                </a:lnTo>
                <a:lnTo>
                  <a:pt x="654761" y="1766163"/>
                </a:lnTo>
                <a:lnTo>
                  <a:pt x="657212" y="1754390"/>
                </a:lnTo>
                <a:close/>
              </a:path>
              <a:path w="2138045" h="2501900">
                <a:moveTo>
                  <a:pt x="657212" y="1465059"/>
                </a:moveTo>
                <a:lnTo>
                  <a:pt x="654761" y="1453299"/>
                </a:lnTo>
                <a:lnTo>
                  <a:pt x="648068" y="1443685"/>
                </a:lnTo>
                <a:lnTo>
                  <a:pt x="638162" y="1437208"/>
                </a:lnTo>
                <a:lnTo>
                  <a:pt x="626021" y="1434833"/>
                </a:lnTo>
                <a:lnTo>
                  <a:pt x="613879" y="1437208"/>
                </a:lnTo>
                <a:lnTo>
                  <a:pt x="603961" y="1443685"/>
                </a:lnTo>
                <a:lnTo>
                  <a:pt x="597281" y="1453299"/>
                </a:lnTo>
                <a:lnTo>
                  <a:pt x="594829" y="1465059"/>
                </a:lnTo>
                <a:lnTo>
                  <a:pt x="597281" y="1476832"/>
                </a:lnTo>
                <a:lnTo>
                  <a:pt x="603961" y="1486446"/>
                </a:lnTo>
                <a:lnTo>
                  <a:pt x="613879" y="1492923"/>
                </a:lnTo>
                <a:lnTo>
                  <a:pt x="626021" y="1495285"/>
                </a:lnTo>
                <a:lnTo>
                  <a:pt x="638162" y="1492923"/>
                </a:lnTo>
                <a:lnTo>
                  <a:pt x="648068" y="1486446"/>
                </a:lnTo>
                <a:lnTo>
                  <a:pt x="654761" y="1476832"/>
                </a:lnTo>
                <a:lnTo>
                  <a:pt x="657212" y="1465059"/>
                </a:lnTo>
                <a:close/>
              </a:path>
              <a:path w="2138045" h="2501900">
                <a:moveTo>
                  <a:pt x="657212" y="890689"/>
                </a:moveTo>
                <a:lnTo>
                  <a:pt x="654761" y="878928"/>
                </a:lnTo>
                <a:lnTo>
                  <a:pt x="648068" y="869327"/>
                </a:lnTo>
                <a:lnTo>
                  <a:pt x="638162" y="862850"/>
                </a:lnTo>
                <a:lnTo>
                  <a:pt x="626021" y="860463"/>
                </a:lnTo>
                <a:lnTo>
                  <a:pt x="613879" y="862850"/>
                </a:lnTo>
                <a:lnTo>
                  <a:pt x="603961" y="869327"/>
                </a:lnTo>
                <a:lnTo>
                  <a:pt x="597281" y="878928"/>
                </a:lnTo>
                <a:lnTo>
                  <a:pt x="594829" y="890689"/>
                </a:lnTo>
                <a:lnTo>
                  <a:pt x="597281" y="902462"/>
                </a:lnTo>
                <a:lnTo>
                  <a:pt x="603961" y="912075"/>
                </a:lnTo>
                <a:lnTo>
                  <a:pt x="613879" y="918552"/>
                </a:lnTo>
                <a:lnTo>
                  <a:pt x="626021" y="920915"/>
                </a:lnTo>
                <a:lnTo>
                  <a:pt x="638162" y="918552"/>
                </a:lnTo>
                <a:lnTo>
                  <a:pt x="648068" y="912075"/>
                </a:lnTo>
                <a:lnTo>
                  <a:pt x="654761" y="902462"/>
                </a:lnTo>
                <a:lnTo>
                  <a:pt x="657212" y="890689"/>
                </a:lnTo>
                <a:close/>
              </a:path>
              <a:path w="2138045" h="2501900">
                <a:moveTo>
                  <a:pt x="657212" y="605663"/>
                </a:moveTo>
                <a:lnTo>
                  <a:pt x="654761" y="593902"/>
                </a:lnTo>
                <a:lnTo>
                  <a:pt x="648068" y="584301"/>
                </a:lnTo>
                <a:lnTo>
                  <a:pt x="638162" y="577824"/>
                </a:lnTo>
                <a:lnTo>
                  <a:pt x="626021" y="575437"/>
                </a:lnTo>
                <a:lnTo>
                  <a:pt x="613879" y="577824"/>
                </a:lnTo>
                <a:lnTo>
                  <a:pt x="603961" y="584301"/>
                </a:lnTo>
                <a:lnTo>
                  <a:pt x="597281" y="593902"/>
                </a:lnTo>
                <a:lnTo>
                  <a:pt x="594829" y="605663"/>
                </a:lnTo>
                <a:lnTo>
                  <a:pt x="597281" y="617435"/>
                </a:lnTo>
                <a:lnTo>
                  <a:pt x="603961" y="627049"/>
                </a:lnTo>
                <a:lnTo>
                  <a:pt x="613879" y="633526"/>
                </a:lnTo>
                <a:lnTo>
                  <a:pt x="626021" y="635901"/>
                </a:lnTo>
                <a:lnTo>
                  <a:pt x="638162" y="633526"/>
                </a:lnTo>
                <a:lnTo>
                  <a:pt x="648068" y="627049"/>
                </a:lnTo>
                <a:lnTo>
                  <a:pt x="654761" y="617435"/>
                </a:lnTo>
                <a:lnTo>
                  <a:pt x="657212" y="605663"/>
                </a:lnTo>
                <a:close/>
              </a:path>
              <a:path w="2138045" h="2501900">
                <a:moveTo>
                  <a:pt x="804240" y="2186254"/>
                </a:moveTo>
                <a:lnTo>
                  <a:pt x="801789" y="2174494"/>
                </a:lnTo>
                <a:lnTo>
                  <a:pt x="795108" y="2164880"/>
                </a:lnTo>
                <a:lnTo>
                  <a:pt x="785190" y="2158403"/>
                </a:lnTo>
                <a:lnTo>
                  <a:pt x="773049" y="2156015"/>
                </a:lnTo>
                <a:lnTo>
                  <a:pt x="760907" y="2158403"/>
                </a:lnTo>
                <a:lnTo>
                  <a:pt x="751001" y="2164880"/>
                </a:lnTo>
                <a:lnTo>
                  <a:pt x="744321" y="2174494"/>
                </a:lnTo>
                <a:lnTo>
                  <a:pt x="741870" y="2186254"/>
                </a:lnTo>
                <a:lnTo>
                  <a:pt x="744321" y="2198027"/>
                </a:lnTo>
                <a:lnTo>
                  <a:pt x="751001" y="2207628"/>
                </a:lnTo>
                <a:lnTo>
                  <a:pt x="760907" y="2214105"/>
                </a:lnTo>
                <a:lnTo>
                  <a:pt x="773049" y="2216480"/>
                </a:lnTo>
                <a:lnTo>
                  <a:pt x="785190" y="2214105"/>
                </a:lnTo>
                <a:lnTo>
                  <a:pt x="795108" y="2207628"/>
                </a:lnTo>
                <a:lnTo>
                  <a:pt x="801789" y="2198027"/>
                </a:lnTo>
                <a:lnTo>
                  <a:pt x="804240" y="2186254"/>
                </a:lnTo>
                <a:close/>
              </a:path>
              <a:path w="2138045" h="2501900">
                <a:moveTo>
                  <a:pt x="804240" y="1896910"/>
                </a:moveTo>
                <a:lnTo>
                  <a:pt x="801789" y="1885149"/>
                </a:lnTo>
                <a:lnTo>
                  <a:pt x="795108" y="1875536"/>
                </a:lnTo>
                <a:lnTo>
                  <a:pt x="785190" y="1869059"/>
                </a:lnTo>
                <a:lnTo>
                  <a:pt x="773049" y="1866684"/>
                </a:lnTo>
                <a:lnTo>
                  <a:pt x="760907" y="1869059"/>
                </a:lnTo>
                <a:lnTo>
                  <a:pt x="751001" y="1875536"/>
                </a:lnTo>
                <a:lnTo>
                  <a:pt x="744321" y="1885149"/>
                </a:lnTo>
                <a:lnTo>
                  <a:pt x="741870" y="1896910"/>
                </a:lnTo>
                <a:lnTo>
                  <a:pt x="744321" y="1908683"/>
                </a:lnTo>
                <a:lnTo>
                  <a:pt x="751001" y="1918296"/>
                </a:lnTo>
                <a:lnTo>
                  <a:pt x="760907" y="1924773"/>
                </a:lnTo>
                <a:lnTo>
                  <a:pt x="773049" y="1927136"/>
                </a:lnTo>
                <a:lnTo>
                  <a:pt x="785190" y="1924773"/>
                </a:lnTo>
                <a:lnTo>
                  <a:pt x="795108" y="1918296"/>
                </a:lnTo>
                <a:lnTo>
                  <a:pt x="801789" y="1908683"/>
                </a:lnTo>
                <a:lnTo>
                  <a:pt x="804240" y="1896910"/>
                </a:lnTo>
                <a:close/>
              </a:path>
              <a:path w="2138045" h="2501900">
                <a:moveTo>
                  <a:pt x="804240" y="1611884"/>
                </a:moveTo>
                <a:lnTo>
                  <a:pt x="801789" y="1600123"/>
                </a:lnTo>
                <a:lnTo>
                  <a:pt x="795108" y="1590522"/>
                </a:lnTo>
                <a:lnTo>
                  <a:pt x="785190" y="1584045"/>
                </a:lnTo>
                <a:lnTo>
                  <a:pt x="773049" y="1581658"/>
                </a:lnTo>
                <a:lnTo>
                  <a:pt x="760907" y="1584045"/>
                </a:lnTo>
                <a:lnTo>
                  <a:pt x="751001" y="1590522"/>
                </a:lnTo>
                <a:lnTo>
                  <a:pt x="744321" y="1600123"/>
                </a:lnTo>
                <a:lnTo>
                  <a:pt x="741870" y="1611884"/>
                </a:lnTo>
                <a:lnTo>
                  <a:pt x="744321" y="1623656"/>
                </a:lnTo>
                <a:lnTo>
                  <a:pt x="751001" y="1633270"/>
                </a:lnTo>
                <a:lnTo>
                  <a:pt x="760907" y="1639747"/>
                </a:lnTo>
                <a:lnTo>
                  <a:pt x="773049" y="1642122"/>
                </a:lnTo>
                <a:lnTo>
                  <a:pt x="785190" y="1639747"/>
                </a:lnTo>
                <a:lnTo>
                  <a:pt x="795108" y="1633270"/>
                </a:lnTo>
                <a:lnTo>
                  <a:pt x="801789" y="1623656"/>
                </a:lnTo>
                <a:lnTo>
                  <a:pt x="804240" y="1611884"/>
                </a:lnTo>
                <a:close/>
              </a:path>
              <a:path w="2138045" h="2501900">
                <a:moveTo>
                  <a:pt x="804240" y="1322539"/>
                </a:moveTo>
                <a:lnTo>
                  <a:pt x="801789" y="1310779"/>
                </a:lnTo>
                <a:lnTo>
                  <a:pt x="795108" y="1301178"/>
                </a:lnTo>
                <a:lnTo>
                  <a:pt x="785190" y="1294701"/>
                </a:lnTo>
                <a:lnTo>
                  <a:pt x="773049" y="1292313"/>
                </a:lnTo>
                <a:lnTo>
                  <a:pt x="760907" y="1294701"/>
                </a:lnTo>
                <a:lnTo>
                  <a:pt x="751001" y="1301178"/>
                </a:lnTo>
                <a:lnTo>
                  <a:pt x="744321" y="1310779"/>
                </a:lnTo>
                <a:lnTo>
                  <a:pt x="741870" y="1322539"/>
                </a:lnTo>
                <a:lnTo>
                  <a:pt x="744321" y="1334312"/>
                </a:lnTo>
                <a:lnTo>
                  <a:pt x="751001" y="1343926"/>
                </a:lnTo>
                <a:lnTo>
                  <a:pt x="760907" y="1350403"/>
                </a:lnTo>
                <a:lnTo>
                  <a:pt x="773049" y="1352778"/>
                </a:lnTo>
                <a:lnTo>
                  <a:pt x="785190" y="1350403"/>
                </a:lnTo>
                <a:lnTo>
                  <a:pt x="795108" y="1343926"/>
                </a:lnTo>
                <a:lnTo>
                  <a:pt x="801789" y="1334312"/>
                </a:lnTo>
                <a:lnTo>
                  <a:pt x="804240" y="1322539"/>
                </a:lnTo>
                <a:close/>
              </a:path>
              <a:path w="2138045" h="2501900">
                <a:moveTo>
                  <a:pt x="804240" y="1037513"/>
                </a:moveTo>
                <a:lnTo>
                  <a:pt x="801789" y="1025753"/>
                </a:lnTo>
                <a:lnTo>
                  <a:pt x="795108" y="1016152"/>
                </a:lnTo>
                <a:lnTo>
                  <a:pt x="785190" y="1009675"/>
                </a:lnTo>
                <a:lnTo>
                  <a:pt x="773049" y="1007287"/>
                </a:lnTo>
                <a:lnTo>
                  <a:pt x="760907" y="1009675"/>
                </a:lnTo>
                <a:lnTo>
                  <a:pt x="751001" y="1016152"/>
                </a:lnTo>
                <a:lnTo>
                  <a:pt x="744321" y="1025753"/>
                </a:lnTo>
                <a:lnTo>
                  <a:pt x="741870" y="1037513"/>
                </a:lnTo>
                <a:lnTo>
                  <a:pt x="744321" y="1049286"/>
                </a:lnTo>
                <a:lnTo>
                  <a:pt x="751001" y="1058900"/>
                </a:lnTo>
                <a:lnTo>
                  <a:pt x="760907" y="1065377"/>
                </a:lnTo>
                <a:lnTo>
                  <a:pt x="773049" y="1067765"/>
                </a:lnTo>
                <a:lnTo>
                  <a:pt x="785190" y="1065377"/>
                </a:lnTo>
                <a:lnTo>
                  <a:pt x="795108" y="1058900"/>
                </a:lnTo>
                <a:lnTo>
                  <a:pt x="801789" y="1049286"/>
                </a:lnTo>
                <a:lnTo>
                  <a:pt x="804240" y="1037513"/>
                </a:lnTo>
                <a:close/>
              </a:path>
              <a:path w="2138045" h="2501900">
                <a:moveTo>
                  <a:pt x="805357" y="748182"/>
                </a:moveTo>
                <a:lnTo>
                  <a:pt x="802855" y="736993"/>
                </a:lnTo>
                <a:lnTo>
                  <a:pt x="795337" y="726592"/>
                </a:lnTo>
                <a:lnTo>
                  <a:pt x="784606" y="719302"/>
                </a:lnTo>
                <a:lnTo>
                  <a:pt x="773049" y="716876"/>
                </a:lnTo>
                <a:lnTo>
                  <a:pt x="761492" y="719302"/>
                </a:lnTo>
                <a:lnTo>
                  <a:pt x="750773" y="726592"/>
                </a:lnTo>
                <a:lnTo>
                  <a:pt x="743254" y="737590"/>
                </a:lnTo>
                <a:lnTo>
                  <a:pt x="740752" y="749808"/>
                </a:lnTo>
                <a:lnTo>
                  <a:pt x="743254" y="761212"/>
                </a:lnTo>
                <a:lnTo>
                  <a:pt x="750773" y="769772"/>
                </a:lnTo>
                <a:lnTo>
                  <a:pt x="761492" y="777062"/>
                </a:lnTo>
                <a:lnTo>
                  <a:pt x="773049" y="779487"/>
                </a:lnTo>
                <a:lnTo>
                  <a:pt x="784606" y="777062"/>
                </a:lnTo>
                <a:lnTo>
                  <a:pt x="795337" y="769772"/>
                </a:lnTo>
                <a:lnTo>
                  <a:pt x="802855" y="759383"/>
                </a:lnTo>
                <a:lnTo>
                  <a:pt x="805357" y="748182"/>
                </a:lnTo>
                <a:close/>
              </a:path>
              <a:path w="2138045" h="2501900">
                <a:moveTo>
                  <a:pt x="951280" y="2328761"/>
                </a:moveTo>
                <a:lnTo>
                  <a:pt x="948829" y="2317000"/>
                </a:lnTo>
                <a:lnTo>
                  <a:pt x="942136" y="2307399"/>
                </a:lnTo>
                <a:lnTo>
                  <a:pt x="932230" y="2300922"/>
                </a:lnTo>
                <a:lnTo>
                  <a:pt x="920089" y="2298535"/>
                </a:lnTo>
                <a:lnTo>
                  <a:pt x="907948" y="2300922"/>
                </a:lnTo>
                <a:lnTo>
                  <a:pt x="898029" y="2307399"/>
                </a:lnTo>
                <a:lnTo>
                  <a:pt x="891349" y="2317000"/>
                </a:lnTo>
                <a:lnTo>
                  <a:pt x="888898" y="2328761"/>
                </a:lnTo>
                <a:lnTo>
                  <a:pt x="891349" y="2340533"/>
                </a:lnTo>
                <a:lnTo>
                  <a:pt x="898029" y="2350147"/>
                </a:lnTo>
                <a:lnTo>
                  <a:pt x="907948" y="2356624"/>
                </a:lnTo>
                <a:lnTo>
                  <a:pt x="920089" y="2358999"/>
                </a:lnTo>
                <a:lnTo>
                  <a:pt x="932230" y="2356624"/>
                </a:lnTo>
                <a:lnTo>
                  <a:pt x="942136" y="2350147"/>
                </a:lnTo>
                <a:lnTo>
                  <a:pt x="948829" y="2340533"/>
                </a:lnTo>
                <a:lnTo>
                  <a:pt x="951280" y="2328761"/>
                </a:lnTo>
                <a:close/>
              </a:path>
              <a:path w="2138045" h="2501900">
                <a:moveTo>
                  <a:pt x="951280" y="2043734"/>
                </a:moveTo>
                <a:lnTo>
                  <a:pt x="948829" y="2031974"/>
                </a:lnTo>
                <a:lnTo>
                  <a:pt x="942136" y="2022373"/>
                </a:lnTo>
                <a:lnTo>
                  <a:pt x="932230" y="2015896"/>
                </a:lnTo>
                <a:lnTo>
                  <a:pt x="920089" y="2013508"/>
                </a:lnTo>
                <a:lnTo>
                  <a:pt x="907948" y="2015896"/>
                </a:lnTo>
                <a:lnTo>
                  <a:pt x="898029" y="2022373"/>
                </a:lnTo>
                <a:lnTo>
                  <a:pt x="891349" y="2031974"/>
                </a:lnTo>
                <a:lnTo>
                  <a:pt x="888898" y="2043734"/>
                </a:lnTo>
                <a:lnTo>
                  <a:pt x="891349" y="2055507"/>
                </a:lnTo>
                <a:lnTo>
                  <a:pt x="898029" y="2065121"/>
                </a:lnTo>
                <a:lnTo>
                  <a:pt x="907948" y="2071598"/>
                </a:lnTo>
                <a:lnTo>
                  <a:pt x="920089" y="2073973"/>
                </a:lnTo>
                <a:lnTo>
                  <a:pt x="932230" y="2071598"/>
                </a:lnTo>
                <a:lnTo>
                  <a:pt x="942136" y="2065121"/>
                </a:lnTo>
                <a:lnTo>
                  <a:pt x="948829" y="2055507"/>
                </a:lnTo>
                <a:lnTo>
                  <a:pt x="951280" y="2043734"/>
                </a:lnTo>
                <a:close/>
              </a:path>
              <a:path w="2138045" h="2501900">
                <a:moveTo>
                  <a:pt x="951280" y="1754390"/>
                </a:moveTo>
                <a:lnTo>
                  <a:pt x="948829" y="1742630"/>
                </a:lnTo>
                <a:lnTo>
                  <a:pt x="942136" y="1733029"/>
                </a:lnTo>
                <a:lnTo>
                  <a:pt x="932230" y="1726552"/>
                </a:lnTo>
                <a:lnTo>
                  <a:pt x="920089" y="1724164"/>
                </a:lnTo>
                <a:lnTo>
                  <a:pt x="907948" y="1726552"/>
                </a:lnTo>
                <a:lnTo>
                  <a:pt x="898029" y="1733029"/>
                </a:lnTo>
                <a:lnTo>
                  <a:pt x="891349" y="1742630"/>
                </a:lnTo>
                <a:lnTo>
                  <a:pt x="888898" y="1754390"/>
                </a:lnTo>
                <a:lnTo>
                  <a:pt x="891349" y="1766163"/>
                </a:lnTo>
                <a:lnTo>
                  <a:pt x="898029" y="1775777"/>
                </a:lnTo>
                <a:lnTo>
                  <a:pt x="907948" y="1782254"/>
                </a:lnTo>
                <a:lnTo>
                  <a:pt x="920089" y="1784629"/>
                </a:lnTo>
                <a:lnTo>
                  <a:pt x="932230" y="1782254"/>
                </a:lnTo>
                <a:lnTo>
                  <a:pt x="942136" y="1775777"/>
                </a:lnTo>
                <a:lnTo>
                  <a:pt x="948829" y="1766163"/>
                </a:lnTo>
                <a:lnTo>
                  <a:pt x="951280" y="1754390"/>
                </a:lnTo>
                <a:close/>
              </a:path>
              <a:path w="2138045" h="2501900">
                <a:moveTo>
                  <a:pt x="951280" y="1465059"/>
                </a:moveTo>
                <a:lnTo>
                  <a:pt x="948829" y="1453299"/>
                </a:lnTo>
                <a:lnTo>
                  <a:pt x="942136" y="1443685"/>
                </a:lnTo>
                <a:lnTo>
                  <a:pt x="932230" y="1437208"/>
                </a:lnTo>
                <a:lnTo>
                  <a:pt x="920089" y="1434833"/>
                </a:lnTo>
                <a:lnTo>
                  <a:pt x="907948" y="1437208"/>
                </a:lnTo>
                <a:lnTo>
                  <a:pt x="898029" y="1443685"/>
                </a:lnTo>
                <a:lnTo>
                  <a:pt x="891349" y="1453299"/>
                </a:lnTo>
                <a:lnTo>
                  <a:pt x="888898" y="1465059"/>
                </a:lnTo>
                <a:lnTo>
                  <a:pt x="891349" y="1476832"/>
                </a:lnTo>
                <a:lnTo>
                  <a:pt x="898029" y="1486446"/>
                </a:lnTo>
                <a:lnTo>
                  <a:pt x="907948" y="1492923"/>
                </a:lnTo>
                <a:lnTo>
                  <a:pt x="920089" y="1495285"/>
                </a:lnTo>
                <a:lnTo>
                  <a:pt x="932230" y="1492923"/>
                </a:lnTo>
                <a:lnTo>
                  <a:pt x="942136" y="1486446"/>
                </a:lnTo>
                <a:lnTo>
                  <a:pt x="948829" y="1476832"/>
                </a:lnTo>
                <a:lnTo>
                  <a:pt x="951280" y="1465059"/>
                </a:lnTo>
                <a:close/>
              </a:path>
              <a:path w="2138045" h="2501900">
                <a:moveTo>
                  <a:pt x="951280" y="890689"/>
                </a:moveTo>
                <a:lnTo>
                  <a:pt x="948829" y="878928"/>
                </a:lnTo>
                <a:lnTo>
                  <a:pt x="942136" y="869327"/>
                </a:lnTo>
                <a:lnTo>
                  <a:pt x="932230" y="862850"/>
                </a:lnTo>
                <a:lnTo>
                  <a:pt x="920089" y="860463"/>
                </a:lnTo>
                <a:lnTo>
                  <a:pt x="907948" y="862850"/>
                </a:lnTo>
                <a:lnTo>
                  <a:pt x="898029" y="869327"/>
                </a:lnTo>
                <a:lnTo>
                  <a:pt x="891349" y="878928"/>
                </a:lnTo>
                <a:lnTo>
                  <a:pt x="888898" y="890689"/>
                </a:lnTo>
                <a:lnTo>
                  <a:pt x="891349" y="902462"/>
                </a:lnTo>
                <a:lnTo>
                  <a:pt x="898029" y="912075"/>
                </a:lnTo>
                <a:lnTo>
                  <a:pt x="907948" y="918552"/>
                </a:lnTo>
                <a:lnTo>
                  <a:pt x="920089" y="920915"/>
                </a:lnTo>
                <a:lnTo>
                  <a:pt x="932230" y="918552"/>
                </a:lnTo>
                <a:lnTo>
                  <a:pt x="942136" y="912075"/>
                </a:lnTo>
                <a:lnTo>
                  <a:pt x="948829" y="902462"/>
                </a:lnTo>
                <a:lnTo>
                  <a:pt x="951280" y="890689"/>
                </a:lnTo>
                <a:close/>
              </a:path>
              <a:path w="2138045" h="2501900">
                <a:moveTo>
                  <a:pt x="952385" y="1180033"/>
                </a:moveTo>
                <a:lnTo>
                  <a:pt x="949883" y="1168844"/>
                </a:lnTo>
                <a:lnTo>
                  <a:pt x="942365" y="1158443"/>
                </a:lnTo>
                <a:lnTo>
                  <a:pt x="931646" y="1151166"/>
                </a:lnTo>
                <a:lnTo>
                  <a:pt x="920089" y="1148727"/>
                </a:lnTo>
                <a:lnTo>
                  <a:pt x="908532" y="1151166"/>
                </a:lnTo>
                <a:lnTo>
                  <a:pt x="897813" y="1158443"/>
                </a:lnTo>
                <a:lnTo>
                  <a:pt x="890295" y="1168844"/>
                </a:lnTo>
                <a:lnTo>
                  <a:pt x="887780" y="1180033"/>
                </a:lnTo>
                <a:lnTo>
                  <a:pt x="890295" y="1191234"/>
                </a:lnTo>
                <a:lnTo>
                  <a:pt x="897813" y="1201623"/>
                </a:lnTo>
                <a:lnTo>
                  <a:pt x="908532" y="1208913"/>
                </a:lnTo>
                <a:lnTo>
                  <a:pt x="920089" y="1211338"/>
                </a:lnTo>
                <a:lnTo>
                  <a:pt x="931646" y="1208913"/>
                </a:lnTo>
                <a:lnTo>
                  <a:pt x="942365" y="1201623"/>
                </a:lnTo>
                <a:lnTo>
                  <a:pt x="949883" y="1191234"/>
                </a:lnTo>
                <a:lnTo>
                  <a:pt x="952385" y="1180033"/>
                </a:lnTo>
                <a:close/>
              </a:path>
              <a:path w="2138045" h="2501900">
                <a:moveTo>
                  <a:pt x="1098321" y="2186254"/>
                </a:moveTo>
                <a:lnTo>
                  <a:pt x="1095870" y="2174494"/>
                </a:lnTo>
                <a:lnTo>
                  <a:pt x="1089177" y="2164880"/>
                </a:lnTo>
                <a:lnTo>
                  <a:pt x="1079271" y="2158403"/>
                </a:lnTo>
                <a:lnTo>
                  <a:pt x="1067130" y="2156015"/>
                </a:lnTo>
                <a:lnTo>
                  <a:pt x="1054989" y="2158403"/>
                </a:lnTo>
                <a:lnTo>
                  <a:pt x="1045070" y="2164880"/>
                </a:lnTo>
                <a:lnTo>
                  <a:pt x="1038390" y="2174494"/>
                </a:lnTo>
                <a:lnTo>
                  <a:pt x="1035939" y="2186254"/>
                </a:lnTo>
                <a:lnTo>
                  <a:pt x="1038390" y="2198027"/>
                </a:lnTo>
                <a:lnTo>
                  <a:pt x="1045070" y="2207628"/>
                </a:lnTo>
                <a:lnTo>
                  <a:pt x="1054989" y="2214105"/>
                </a:lnTo>
                <a:lnTo>
                  <a:pt x="1067130" y="2216480"/>
                </a:lnTo>
                <a:lnTo>
                  <a:pt x="1079271" y="2214105"/>
                </a:lnTo>
                <a:lnTo>
                  <a:pt x="1089177" y="2207628"/>
                </a:lnTo>
                <a:lnTo>
                  <a:pt x="1095870" y="2198027"/>
                </a:lnTo>
                <a:lnTo>
                  <a:pt x="1098321" y="2186254"/>
                </a:lnTo>
                <a:close/>
              </a:path>
              <a:path w="2138045" h="2501900">
                <a:moveTo>
                  <a:pt x="1098321" y="1896910"/>
                </a:moveTo>
                <a:lnTo>
                  <a:pt x="1095870" y="1885149"/>
                </a:lnTo>
                <a:lnTo>
                  <a:pt x="1089177" y="1875536"/>
                </a:lnTo>
                <a:lnTo>
                  <a:pt x="1079271" y="1869059"/>
                </a:lnTo>
                <a:lnTo>
                  <a:pt x="1067130" y="1866684"/>
                </a:lnTo>
                <a:lnTo>
                  <a:pt x="1054989" y="1869059"/>
                </a:lnTo>
                <a:lnTo>
                  <a:pt x="1045070" y="1875536"/>
                </a:lnTo>
                <a:lnTo>
                  <a:pt x="1038390" y="1885149"/>
                </a:lnTo>
                <a:lnTo>
                  <a:pt x="1035939" y="1896910"/>
                </a:lnTo>
                <a:lnTo>
                  <a:pt x="1038390" y="1908683"/>
                </a:lnTo>
                <a:lnTo>
                  <a:pt x="1045070" y="1918296"/>
                </a:lnTo>
                <a:lnTo>
                  <a:pt x="1054989" y="1924773"/>
                </a:lnTo>
                <a:lnTo>
                  <a:pt x="1067130" y="1927136"/>
                </a:lnTo>
                <a:lnTo>
                  <a:pt x="1079271" y="1924773"/>
                </a:lnTo>
                <a:lnTo>
                  <a:pt x="1089177" y="1918296"/>
                </a:lnTo>
                <a:lnTo>
                  <a:pt x="1095870" y="1908683"/>
                </a:lnTo>
                <a:lnTo>
                  <a:pt x="1098321" y="1896910"/>
                </a:lnTo>
                <a:close/>
              </a:path>
              <a:path w="2138045" h="2501900">
                <a:moveTo>
                  <a:pt x="1098321" y="1611884"/>
                </a:moveTo>
                <a:lnTo>
                  <a:pt x="1095870" y="1600123"/>
                </a:lnTo>
                <a:lnTo>
                  <a:pt x="1089177" y="1590522"/>
                </a:lnTo>
                <a:lnTo>
                  <a:pt x="1079271" y="1584045"/>
                </a:lnTo>
                <a:lnTo>
                  <a:pt x="1067130" y="1581658"/>
                </a:lnTo>
                <a:lnTo>
                  <a:pt x="1054989" y="1584045"/>
                </a:lnTo>
                <a:lnTo>
                  <a:pt x="1045070" y="1590522"/>
                </a:lnTo>
                <a:lnTo>
                  <a:pt x="1038390" y="1600123"/>
                </a:lnTo>
                <a:lnTo>
                  <a:pt x="1035939" y="1611884"/>
                </a:lnTo>
                <a:lnTo>
                  <a:pt x="1038390" y="1623656"/>
                </a:lnTo>
                <a:lnTo>
                  <a:pt x="1045070" y="1633270"/>
                </a:lnTo>
                <a:lnTo>
                  <a:pt x="1054989" y="1639747"/>
                </a:lnTo>
                <a:lnTo>
                  <a:pt x="1067130" y="1642122"/>
                </a:lnTo>
                <a:lnTo>
                  <a:pt x="1079271" y="1639747"/>
                </a:lnTo>
                <a:lnTo>
                  <a:pt x="1089177" y="1633270"/>
                </a:lnTo>
                <a:lnTo>
                  <a:pt x="1095870" y="1623656"/>
                </a:lnTo>
                <a:lnTo>
                  <a:pt x="1098321" y="1611884"/>
                </a:lnTo>
                <a:close/>
              </a:path>
              <a:path w="2138045" h="2501900">
                <a:moveTo>
                  <a:pt x="1098321" y="1322539"/>
                </a:moveTo>
                <a:lnTo>
                  <a:pt x="1095870" y="1310779"/>
                </a:lnTo>
                <a:lnTo>
                  <a:pt x="1089177" y="1301178"/>
                </a:lnTo>
                <a:lnTo>
                  <a:pt x="1079271" y="1294701"/>
                </a:lnTo>
                <a:lnTo>
                  <a:pt x="1067130" y="1292313"/>
                </a:lnTo>
                <a:lnTo>
                  <a:pt x="1054989" y="1294701"/>
                </a:lnTo>
                <a:lnTo>
                  <a:pt x="1045070" y="1301178"/>
                </a:lnTo>
                <a:lnTo>
                  <a:pt x="1038390" y="1310779"/>
                </a:lnTo>
                <a:lnTo>
                  <a:pt x="1035939" y="1322539"/>
                </a:lnTo>
                <a:lnTo>
                  <a:pt x="1038390" y="1334312"/>
                </a:lnTo>
                <a:lnTo>
                  <a:pt x="1045070" y="1343926"/>
                </a:lnTo>
                <a:lnTo>
                  <a:pt x="1054989" y="1350403"/>
                </a:lnTo>
                <a:lnTo>
                  <a:pt x="1067130" y="1352778"/>
                </a:lnTo>
                <a:lnTo>
                  <a:pt x="1079271" y="1350403"/>
                </a:lnTo>
                <a:lnTo>
                  <a:pt x="1089177" y="1343926"/>
                </a:lnTo>
                <a:lnTo>
                  <a:pt x="1095870" y="1334312"/>
                </a:lnTo>
                <a:lnTo>
                  <a:pt x="1098321" y="1322539"/>
                </a:lnTo>
                <a:close/>
              </a:path>
              <a:path w="2138045" h="2501900">
                <a:moveTo>
                  <a:pt x="1098321" y="1037513"/>
                </a:moveTo>
                <a:lnTo>
                  <a:pt x="1095870" y="1025753"/>
                </a:lnTo>
                <a:lnTo>
                  <a:pt x="1089177" y="1016152"/>
                </a:lnTo>
                <a:lnTo>
                  <a:pt x="1079271" y="1009675"/>
                </a:lnTo>
                <a:lnTo>
                  <a:pt x="1067130" y="1007287"/>
                </a:lnTo>
                <a:lnTo>
                  <a:pt x="1054989" y="1009675"/>
                </a:lnTo>
                <a:lnTo>
                  <a:pt x="1045070" y="1016152"/>
                </a:lnTo>
                <a:lnTo>
                  <a:pt x="1038390" y="1025753"/>
                </a:lnTo>
                <a:lnTo>
                  <a:pt x="1035939" y="1037513"/>
                </a:lnTo>
                <a:lnTo>
                  <a:pt x="1038390" y="1049286"/>
                </a:lnTo>
                <a:lnTo>
                  <a:pt x="1045070" y="1058900"/>
                </a:lnTo>
                <a:lnTo>
                  <a:pt x="1054989" y="1065377"/>
                </a:lnTo>
                <a:lnTo>
                  <a:pt x="1067130" y="1067765"/>
                </a:lnTo>
                <a:lnTo>
                  <a:pt x="1079271" y="1065377"/>
                </a:lnTo>
                <a:lnTo>
                  <a:pt x="1089177" y="1058900"/>
                </a:lnTo>
                <a:lnTo>
                  <a:pt x="1095870" y="1049286"/>
                </a:lnTo>
                <a:lnTo>
                  <a:pt x="1098321" y="1037513"/>
                </a:lnTo>
                <a:close/>
              </a:path>
              <a:path w="2138045" h="2501900">
                <a:moveTo>
                  <a:pt x="1246466" y="1180033"/>
                </a:moveTo>
                <a:lnTo>
                  <a:pt x="1243952" y="1168844"/>
                </a:lnTo>
                <a:lnTo>
                  <a:pt x="1236446" y="1158443"/>
                </a:lnTo>
                <a:lnTo>
                  <a:pt x="1225715" y="1151166"/>
                </a:lnTo>
                <a:lnTo>
                  <a:pt x="1214158" y="1148727"/>
                </a:lnTo>
                <a:lnTo>
                  <a:pt x="1202601" y="1151166"/>
                </a:lnTo>
                <a:lnTo>
                  <a:pt x="1191882" y="1158443"/>
                </a:lnTo>
                <a:lnTo>
                  <a:pt x="1186865" y="1168844"/>
                </a:lnTo>
                <a:lnTo>
                  <a:pt x="1185189" y="1180033"/>
                </a:lnTo>
                <a:lnTo>
                  <a:pt x="1186865" y="1191234"/>
                </a:lnTo>
                <a:lnTo>
                  <a:pt x="1191882" y="1201623"/>
                </a:lnTo>
                <a:lnTo>
                  <a:pt x="1202601" y="1208913"/>
                </a:lnTo>
                <a:lnTo>
                  <a:pt x="1214158" y="1211338"/>
                </a:lnTo>
                <a:lnTo>
                  <a:pt x="1225715" y="1208913"/>
                </a:lnTo>
                <a:lnTo>
                  <a:pt x="1236446" y="1201623"/>
                </a:lnTo>
                <a:lnTo>
                  <a:pt x="1243952" y="1191234"/>
                </a:lnTo>
                <a:lnTo>
                  <a:pt x="1246466" y="1180033"/>
                </a:lnTo>
                <a:close/>
              </a:path>
              <a:path w="2138045" h="2501900">
                <a:moveTo>
                  <a:pt x="1249807" y="2328761"/>
                </a:moveTo>
                <a:lnTo>
                  <a:pt x="1247355" y="2317000"/>
                </a:lnTo>
                <a:lnTo>
                  <a:pt x="1240663" y="2307399"/>
                </a:lnTo>
                <a:lnTo>
                  <a:pt x="1230757" y="2300922"/>
                </a:lnTo>
                <a:lnTo>
                  <a:pt x="1218615" y="2298535"/>
                </a:lnTo>
                <a:lnTo>
                  <a:pt x="1206474" y="2300922"/>
                </a:lnTo>
                <a:lnTo>
                  <a:pt x="1196555" y="2307399"/>
                </a:lnTo>
                <a:lnTo>
                  <a:pt x="1189875" y="2317000"/>
                </a:lnTo>
                <a:lnTo>
                  <a:pt x="1187424" y="2328761"/>
                </a:lnTo>
                <a:lnTo>
                  <a:pt x="1189875" y="2340533"/>
                </a:lnTo>
                <a:lnTo>
                  <a:pt x="1196555" y="2350147"/>
                </a:lnTo>
                <a:lnTo>
                  <a:pt x="1206474" y="2356624"/>
                </a:lnTo>
                <a:lnTo>
                  <a:pt x="1218615" y="2358999"/>
                </a:lnTo>
                <a:lnTo>
                  <a:pt x="1230757" y="2356624"/>
                </a:lnTo>
                <a:lnTo>
                  <a:pt x="1240663" y="2350147"/>
                </a:lnTo>
                <a:lnTo>
                  <a:pt x="1247355" y="2340533"/>
                </a:lnTo>
                <a:lnTo>
                  <a:pt x="1249807" y="2328761"/>
                </a:lnTo>
                <a:close/>
              </a:path>
              <a:path w="2138045" h="2501900">
                <a:moveTo>
                  <a:pt x="1249807" y="2043734"/>
                </a:moveTo>
                <a:lnTo>
                  <a:pt x="1247355" y="2031974"/>
                </a:lnTo>
                <a:lnTo>
                  <a:pt x="1240663" y="2022373"/>
                </a:lnTo>
                <a:lnTo>
                  <a:pt x="1230757" y="2015896"/>
                </a:lnTo>
                <a:lnTo>
                  <a:pt x="1218615" y="2013508"/>
                </a:lnTo>
                <a:lnTo>
                  <a:pt x="1206474" y="2015896"/>
                </a:lnTo>
                <a:lnTo>
                  <a:pt x="1196555" y="2022373"/>
                </a:lnTo>
                <a:lnTo>
                  <a:pt x="1189875" y="2031974"/>
                </a:lnTo>
                <a:lnTo>
                  <a:pt x="1187424" y="2043734"/>
                </a:lnTo>
                <a:lnTo>
                  <a:pt x="1189875" y="2055507"/>
                </a:lnTo>
                <a:lnTo>
                  <a:pt x="1196555" y="2065121"/>
                </a:lnTo>
                <a:lnTo>
                  <a:pt x="1206474" y="2071598"/>
                </a:lnTo>
                <a:lnTo>
                  <a:pt x="1218615" y="2073973"/>
                </a:lnTo>
                <a:lnTo>
                  <a:pt x="1230757" y="2071598"/>
                </a:lnTo>
                <a:lnTo>
                  <a:pt x="1240663" y="2065121"/>
                </a:lnTo>
                <a:lnTo>
                  <a:pt x="1247355" y="2055507"/>
                </a:lnTo>
                <a:lnTo>
                  <a:pt x="1249807" y="2043734"/>
                </a:lnTo>
                <a:close/>
              </a:path>
              <a:path w="2138045" h="2501900">
                <a:moveTo>
                  <a:pt x="1249807" y="1754390"/>
                </a:moveTo>
                <a:lnTo>
                  <a:pt x="1247355" y="1742630"/>
                </a:lnTo>
                <a:lnTo>
                  <a:pt x="1240663" y="1733029"/>
                </a:lnTo>
                <a:lnTo>
                  <a:pt x="1230757" y="1726552"/>
                </a:lnTo>
                <a:lnTo>
                  <a:pt x="1218615" y="1724164"/>
                </a:lnTo>
                <a:lnTo>
                  <a:pt x="1206474" y="1726552"/>
                </a:lnTo>
                <a:lnTo>
                  <a:pt x="1196555" y="1733029"/>
                </a:lnTo>
                <a:lnTo>
                  <a:pt x="1189875" y="1742630"/>
                </a:lnTo>
                <a:lnTo>
                  <a:pt x="1187424" y="1754390"/>
                </a:lnTo>
                <a:lnTo>
                  <a:pt x="1189875" y="1766163"/>
                </a:lnTo>
                <a:lnTo>
                  <a:pt x="1196555" y="1775777"/>
                </a:lnTo>
                <a:lnTo>
                  <a:pt x="1206474" y="1782254"/>
                </a:lnTo>
                <a:lnTo>
                  <a:pt x="1218615" y="1784629"/>
                </a:lnTo>
                <a:lnTo>
                  <a:pt x="1230757" y="1782254"/>
                </a:lnTo>
                <a:lnTo>
                  <a:pt x="1240663" y="1775777"/>
                </a:lnTo>
                <a:lnTo>
                  <a:pt x="1247355" y="1766163"/>
                </a:lnTo>
                <a:lnTo>
                  <a:pt x="1249807" y="1754390"/>
                </a:lnTo>
                <a:close/>
              </a:path>
              <a:path w="2138045" h="2501900">
                <a:moveTo>
                  <a:pt x="1249807" y="1465059"/>
                </a:moveTo>
                <a:lnTo>
                  <a:pt x="1247355" y="1453299"/>
                </a:lnTo>
                <a:lnTo>
                  <a:pt x="1240663" y="1443685"/>
                </a:lnTo>
                <a:lnTo>
                  <a:pt x="1230757" y="1437208"/>
                </a:lnTo>
                <a:lnTo>
                  <a:pt x="1218615" y="1434833"/>
                </a:lnTo>
                <a:lnTo>
                  <a:pt x="1206474" y="1437208"/>
                </a:lnTo>
                <a:lnTo>
                  <a:pt x="1196555" y="1443685"/>
                </a:lnTo>
                <a:lnTo>
                  <a:pt x="1189875" y="1453299"/>
                </a:lnTo>
                <a:lnTo>
                  <a:pt x="1187424" y="1465059"/>
                </a:lnTo>
                <a:lnTo>
                  <a:pt x="1189875" y="1476832"/>
                </a:lnTo>
                <a:lnTo>
                  <a:pt x="1196555" y="1486446"/>
                </a:lnTo>
                <a:lnTo>
                  <a:pt x="1206474" y="1492923"/>
                </a:lnTo>
                <a:lnTo>
                  <a:pt x="1218615" y="1495285"/>
                </a:lnTo>
                <a:lnTo>
                  <a:pt x="1230757" y="1492923"/>
                </a:lnTo>
                <a:lnTo>
                  <a:pt x="1240663" y="1486446"/>
                </a:lnTo>
                <a:lnTo>
                  <a:pt x="1247355" y="1476832"/>
                </a:lnTo>
                <a:lnTo>
                  <a:pt x="1249807" y="1465059"/>
                </a:lnTo>
                <a:close/>
              </a:path>
              <a:path w="2138045" h="2501900">
                <a:moveTo>
                  <a:pt x="1396847" y="2471267"/>
                </a:moveTo>
                <a:lnTo>
                  <a:pt x="1394383" y="2459507"/>
                </a:lnTo>
                <a:lnTo>
                  <a:pt x="1387703" y="2449906"/>
                </a:lnTo>
                <a:lnTo>
                  <a:pt x="1377784" y="2443429"/>
                </a:lnTo>
                <a:lnTo>
                  <a:pt x="1365656" y="2441041"/>
                </a:lnTo>
                <a:lnTo>
                  <a:pt x="1353515" y="2443429"/>
                </a:lnTo>
                <a:lnTo>
                  <a:pt x="1343596" y="2449906"/>
                </a:lnTo>
                <a:lnTo>
                  <a:pt x="1336916" y="2459507"/>
                </a:lnTo>
                <a:lnTo>
                  <a:pt x="1334465" y="2471267"/>
                </a:lnTo>
                <a:lnTo>
                  <a:pt x="1336916" y="2483040"/>
                </a:lnTo>
                <a:lnTo>
                  <a:pt x="1343596" y="2492654"/>
                </a:lnTo>
                <a:lnTo>
                  <a:pt x="1353515" y="2499131"/>
                </a:lnTo>
                <a:lnTo>
                  <a:pt x="1365656" y="2501506"/>
                </a:lnTo>
                <a:lnTo>
                  <a:pt x="1377784" y="2499131"/>
                </a:lnTo>
                <a:lnTo>
                  <a:pt x="1387703" y="2492654"/>
                </a:lnTo>
                <a:lnTo>
                  <a:pt x="1394383" y="2483040"/>
                </a:lnTo>
                <a:lnTo>
                  <a:pt x="1396847" y="2471267"/>
                </a:lnTo>
                <a:close/>
              </a:path>
              <a:path w="2138045" h="2501900">
                <a:moveTo>
                  <a:pt x="1396847" y="2186254"/>
                </a:moveTo>
                <a:lnTo>
                  <a:pt x="1394383" y="2174494"/>
                </a:lnTo>
                <a:lnTo>
                  <a:pt x="1387703" y="2164880"/>
                </a:lnTo>
                <a:lnTo>
                  <a:pt x="1377784" y="2158403"/>
                </a:lnTo>
                <a:lnTo>
                  <a:pt x="1365656" y="2156015"/>
                </a:lnTo>
                <a:lnTo>
                  <a:pt x="1353515" y="2158403"/>
                </a:lnTo>
                <a:lnTo>
                  <a:pt x="1343596" y="2164880"/>
                </a:lnTo>
                <a:lnTo>
                  <a:pt x="1336916" y="2174494"/>
                </a:lnTo>
                <a:lnTo>
                  <a:pt x="1334465" y="2186254"/>
                </a:lnTo>
                <a:lnTo>
                  <a:pt x="1336916" y="2198027"/>
                </a:lnTo>
                <a:lnTo>
                  <a:pt x="1343596" y="2207628"/>
                </a:lnTo>
                <a:lnTo>
                  <a:pt x="1353515" y="2214105"/>
                </a:lnTo>
                <a:lnTo>
                  <a:pt x="1365656" y="2216480"/>
                </a:lnTo>
                <a:lnTo>
                  <a:pt x="1377784" y="2214105"/>
                </a:lnTo>
                <a:lnTo>
                  <a:pt x="1387703" y="2207628"/>
                </a:lnTo>
                <a:lnTo>
                  <a:pt x="1394383" y="2198027"/>
                </a:lnTo>
                <a:lnTo>
                  <a:pt x="1396847" y="2186254"/>
                </a:lnTo>
                <a:close/>
              </a:path>
              <a:path w="2138045" h="2501900">
                <a:moveTo>
                  <a:pt x="1396847" y="1896910"/>
                </a:moveTo>
                <a:lnTo>
                  <a:pt x="1394383" y="1885149"/>
                </a:lnTo>
                <a:lnTo>
                  <a:pt x="1387703" y="1875536"/>
                </a:lnTo>
                <a:lnTo>
                  <a:pt x="1377784" y="1869059"/>
                </a:lnTo>
                <a:lnTo>
                  <a:pt x="1365656" y="1866684"/>
                </a:lnTo>
                <a:lnTo>
                  <a:pt x="1353515" y="1869059"/>
                </a:lnTo>
                <a:lnTo>
                  <a:pt x="1343596" y="1875536"/>
                </a:lnTo>
                <a:lnTo>
                  <a:pt x="1336916" y="1885149"/>
                </a:lnTo>
                <a:lnTo>
                  <a:pt x="1334465" y="1896910"/>
                </a:lnTo>
                <a:lnTo>
                  <a:pt x="1336916" y="1908683"/>
                </a:lnTo>
                <a:lnTo>
                  <a:pt x="1343596" y="1918296"/>
                </a:lnTo>
                <a:lnTo>
                  <a:pt x="1353515" y="1924773"/>
                </a:lnTo>
                <a:lnTo>
                  <a:pt x="1365656" y="1927136"/>
                </a:lnTo>
                <a:lnTo>
                  <a:pt x="1377784" y="1924773"/>
                </a:lnTo>
                <a:lnTo>
                  <a:pt x="1387703" y="1918296"/>
                </a:lnTo>
                <a:lnTo>
                  <a:pt x="1394383" y="1908683"/>
                </a:lnTo>
                <a:lnTo>
                  <a:pt x="1396847" y="1896910"/>
                </a:lnTo>
                <a:close/>
              </a:path>
              <a:path w="2138045" h="2501900">
                <a:moveTo>
                  <a:pt x="1396847" y="1611884"/>
                </a:moveTo>
                <a:lnTo>
                  <a:pt x="1394383" y="1600123"/>
                </a:lnTo>
                <a:lnTo>
                  <a:pt x="1387703" y="1590522"/>
                </a:lnTo>
                <a:lnTo>
                  <a:pt x="1377784" y="1584045"/>
                </a:lnTo>
                <a:lnTo>
                  <a:pt x="1365656" y="1581658"/>
                </a:lnTo>
                <a:lnTo>
                  <a:pt x="1353515" y="1584045"/>
                </a:lnTo>
                <a:lnTo>
                  <a:pt x="1343596" y="1590522"/>
                </a:lnTo>
                <a:lnTo>
                  <a:pt x="1336916" y="1600123"/>
                </a:lnTo>
                <a:lnTo>
                  <a:pt x="1334465" y="1611884"/>
                </a:lnTo>
                <a:lnTo>
                  <a:pt x="1336916" y="1623656"/>
                </a:lnTo>
                <a:lnTo>
                  <a:pt x="1343596" y="1633270"/>
                </a:lnTo>
                <a:lnTo>
                  <a:pt x="1353515" y="1639747"/>
                </a:lnTo>
                <a:lnTo>
                  <a:pt x="1365656" y="1642122"/>
                </a:lnTo>
                <a:lnTo>
                  <a:pt x="1377784" y="1639747"/>
                </a:lnTo>
                <a:lnTo>
                  <a:pt x="1387703" y="1633270"/>
                </a:lnTo>
                <a:lnTo>
                  <a:pt x="1394383" y="1623656"/>
                </a:lnTo>
                <a:lnTo>
                  <a:pt x="1396847" y="1611884"/>
                </a:lnTo>
                <a:close/>
              </a:path>
              <a:path w="2138045" h="2501900">
                <a:moveTo>
                  <a:pt x="1396847" y="1322539"/>
                </a:moveTo>
                <a:lnTo>
                  <a:pt x="1394383" y="1310779"/>
                </a:lnTo>
                <a:lnTo>
                  <a:pt x="1387703" y="1301178"/>
                </a:lnTo>
                <a:lnTo>
                  <a:pt x="1377784" y="1294701"/>
                </a:lnTo>
                <a:lnTo>
                  <a:pt x="1365656" y="1292313"/>
                </a:lnTo>
                <a:lnTo>
                  <a:pt x="1353515" y="1294701"/>
                </a:lnTo>
                <a:lnTo>
                  <a:pt x="1343596" y="1301178"/>
                </a:lnTo>
                <a:lnTo>
                  <a:pt x="1336916" y="1310779"/>
                </a:lnTo>
                <a:lnTo>
                  <a:pt x="1334465" y="1322539"/>
                </a:lnTo>
                <a:lnTo>
                  <a:pt x="1336916" y="1334312"/>
                </a:lnTo>
                <a:lnTo>
                  <a:pt x="1343596" y="1343926"/>
                </a:lnTo>
                <a:lnTo>
                  <a:pt x="1353515" y="1350403"/>
                </a:lnTo>
                <a:lnTo>
                  <a:pt x="1365656" y="1352778"/>
                </a:lnTo>
                <a:lnTo>
                  <a:pt x="1377784" y="1350403"/>
                </a:lnTo>
                <a:lnTo>
                  <a:pt x="1387703" y="1343926"/>
                </a:lnTo>
                <a:lnTo>
                  <a:pt x="1394383" y="1334312"/>
                </a:lnTo>
                <a:lnTo>
                  <a:pt x="1396847" y="1322539"/>
                </a:lnTo>
                <a:close/>
              </a:path>
              <a:path w="2138045" h="2501900">
                <a:moveTo>
                  <a:pt x="1543888" y="2328761"/>
                </a:moveTo>
                <a:lnTo>
                  <a:pt x="1541424" y="2317000"/>
                </a:lnTo>
                <a:lnTo>
                  <a:pt x="1534744" y="2307399"/>
                </a:lnTo>
                <a:lnTo>
                  <a:pt x="1524825" y="2300922"/>
                </a:lnTo>
                <a:lnTo>
                  <a:pt x="1512697" y="2298535"/>
                </a:lnTo>
                <a:lnTo>
                  <a:pt x="1500543" y="2300922"/>
                </a:lnTo>
                <a:lnTo>
                  <a:pt x="1490637" y="2307399"/>
                </a:lnTo>
                <a:lnTo>
                  <a:pt x="1483944" y="2317000"/>
                </a:lnTo>
                <a:lnTo>
                  <a:pt x="1481505" y="2328761"/>
                </a:lnTo>
                <a:lnTo>
                  <a:pt x="1483944" y="2340533"/>
                </a:lnTo>
                <a:lnTo>
                  <a:pt x="1490637" y="2350147"/>
                </a:lnTo>
                <a:lnTo>
                  <a:pt x="1500543" y="2356624"/>
                </a:lnTo>
                <a:lnTo>
                  <a:pt x="1512697" y="2358999"/>
                </a:lnTo>
                <a:lnTo>
                  <a:pt x="1524825" y="2356624"/>
                </a:lnTo>
                <a:lnTo>
                  <a:pt x="1534744" y="2350147"/>
                </a:lnTo>
                <a:lnTo>
                  <a:pt x="1541424" y="2340533"/>
                </a:lnTo>
                <a:lnTo>
                  <a:pt x="1543888" y="2328761"/>
                </a:lnTo>
                <a:close/>
              </a:path>
              <a:path w="2138045" h="2501900">
                <a:moveTo>
                  <a:pt x="1543888" y="2043734"/>
                </a:moveTo>
                <a:lnTo>
                  <a:pt x="1541424" y="2031974"/>
                </a:lnTo>
                <a:lnTo>
                  <a:pt x="1534744" y="2022373"/>
                </a:lnTo>
                <a:lnTo>
                  <a:pt x="1524825" y="2015896"/>
                </a:lnTo>
                <a:lnTo>
                  <a:pt x="1512697" y="2013508"/>
                </a:lnTo>
                <a:lnTo>
                  <a:pt x="1500543" y="2015896"/>
                </a:lnTo>
                <a:lnTo>
                  <a:pt x="1490637" y="2022373"/>
                </a:lnTo>
                <a:lnTo>
                  <a:pt x="1483944" y="2031974"/>
                </a:lnTo>
                <a:lnTo>
                  <a:pt x="1481505" y="2043734"/>
                </a:lnTo>
                <a:lnTo>
                  <a:pt x="1483944" y="2055507"/>
                </a:lnTo>
                <a:lnTo>
                  <a:pt x="1490637" y="2065121"/>
                </a:lnTo>
                <a:lnTo>
                  <a:pt x="1500543" y="2071598"/>
                </a:lnTo>
                <a:lnTo>
                  <a:pt x="1512697" y="2073973"/>
                </a:lnTo>
                <a:lnTo>
                  <a:pt x="1524825" y="2071598"/>
                </a:lnTo>
                <a:lnTo>
                  <a:pt x="1534744" y="2065121"/>
                </a:lnTo>
                <a:lnTo>
                  <a:pt x="1541424" y="2055507"/>
                </a:lnTo>
                <a:lnTo>
                  <a:pt x="1543888" y="2043734"/>
                </a:lnTo>
                <a:close/>
              </a:path>
              <a:path w="2138045" h="2501900">
                <a:moveTo>
                  <a:pt x="1543888" y="1754390"/>
                </a:moveTo>
                <a:lnTo>
                  <a:pt x="1541424" y="1742630"/>
                </a:lnTo>
                <a:lnTo>
                  <a:pt x="1534744" y="1733029"/>
                </a:lnTo>
                <a:lnTo>
                  <a:pt x="1524825" y="1726552"/>
                </a:lnTo>
                <a:lnTo>
                  <a:pt x="1512697" y="1724164"/>
                </a:lnTo>
                <a:lnTo>
                  <a:pt x="1500543" y="1726552"/>
                </a:lnTo>
                <a:lnTo>
                  <a:pt x="1490637" y="1733029"/>
                </a:lnTo>
                <a:lnTo>
                  <a:pt x="1483944" y="1742630"/>
                </a:lnTo>
                <a:lnTo>
                  <a:pt x="1481505" y="1754390"/>
                </a:lnTo>
                <a:lnTo>
                  <a:pt x="1483944" y="1766163"/>
                </a:lnTo>
                <a:lnTo>
                  <a:pt x="1490637" y="1775777"/>
                </a:lnTo>
                <a:lnTo>
                  <a:pt x="1500543" y="1782254"/>
                </a:lnTo>
                <a:lnTo>
                  <a:pt x="1512697" y="1784629"/>
                </a:lnTo>
                <a:lnTo>
                  <a:pt x="1524825" y="1782254"/>
                </a:lnTo>
                <a:lnTo>
                  <a:pt x="1534744" y="1775777"/>
                </a:lnTo>
                <a:lnTo>
                  <a:pt x="1541424" y="1766163"/>
                </a:lnTo>
                <a:lnTo>
                  <a:pt x="1543888" y="1754390"/>
                </a:lnTo>
                <a:close/>
              </a:path>
              <a:path w="2138045" h="2501900">
                <a:moveTo>
                  <a:pt x="1543888" y="1465059"/>
                </a:moveTo>
                <a:lnTo>
                  <a:pt x="1541424" y="1453299"/>
                </a:lnTo>
                <a:lnTo>
                  <a:pt x="1534744" y="1443685"/>
                </a:lnTo>
                <a:lnTo>
                  <a:pt x="1524825" y="1437208"/>
                </a:lnTo>
                <a:lnTo>
                  <a:pt x="1512697" y="1434833"/>
                </a:lnTo>
                <a:lnTo>
                  <a:pt x="1500543" y="1437208"/>
                </a:lnTo>
                <a:lnTo>
                  <a:pt x="1490637" y="1443685"/>
                </a:lnTo>
                <a:lnTo>
                  <a:pt x="1483944" y="1453299"/>
                </a:lnTo>
                <a:lnTo>
                  <a:pt x="1481505" y="1465059"/>
                </a:lnTo>
                <a:lnTo>
                  <a:pt x="1483944" y="1476832"/>
                </a:lnTo>
                <a:lnTo>
                  <a:pt x="1490637" y="1486446"/>
                </a:lnTo>
                <a:lnTo>
                  <a:pt x="1500543" y="1492923"/>
                </a:lnTo>
                <a:lnTo>
                  <a:pt x="1512697" y="1495285"/>
                </a:lnTo>
                <a:lnTo>
                  <a:pt x="1524825" y="1492923"/>
                </a:lnTo>
                <a:lnTo>
                  <a:pt x="1534744" y="1486446"/>
                </a:lnTo>
                <a:lnTo>
                  <a:pt x="1541424" y="1476832"/>
                </a:lnTo>
                <a:lnTo>
                  <a:pt x="1543888" y="1465059"/>
                </a:lnTo>
                <a:close/>
              </a:path>
              <a:path w="2138045" h="2501900">
                <a:moveTo>
                  <a:pt x="1690916" y="2186254"/>
                </a:moveTo>
                <a:lnTo>
                  <a:pt x="1688452" y="2174494"/>
                </a:lnTo>
                <a:lnTo>
                  <a:pt x="1681772" y="2164880"/>
                </a:lnTo>
                <a:lnTo>
                  <a:pt x="1671853" y="2158403"/>
                </a:lnTo>
                <a:lnTo>
                  <a:pt x="1659724" y="2156015"/>
                </a:lnTo>
                <a:lnTo>
                  <a:pt x="1647583" y="2158403"/>
                </a:lnTo>
                <a:lnTo>
                  <a:pt x="1637665" y="2164880"/>
                </a:lnTo>
                <a:lnTo>
                  <a:pt x="1630984" y="2174494"/>
                </a:lnTo>
                <a:lnTo>
                  <a:pt x="1628533" y="2186254"/>
                </a:lnTo>
                <a:lnTo>
                  <a:pt x="1630984" y="2198027"/>
                </a:lnTo>
                <a:lnTo>
                  <a:pt x="1637665" y="2207628"/>
                </a:lnTo>
                <a:lnTo>
                  <a:pt x="1647583" y="2214105"/>
                </a:lnTo>
                <a:lnTo>
                  <a:pt x="1659724" y="2216480"/>
                </a:lnTo>
                <a:lnTo>
                  <a:pt x="1671853" y="2214105"/>
                </a:lnTo>
                <a:lnTo>
                  <a:pt x="1681772" y="2207628"/>
                </a:lnTo>
                <a:lnTo>
                  <a:pt x="1688452" y="2198027"/>
                </a:lnTo>
                <a:lnTo>
                  <a:pt x="1690916" y="2186254"/>
                </a:lnTo>
                <a:close/>
              </a:path>
              <a:path w="2138045" h="2501900">
                <a:moveTo>
                  <a:pt x="1690916" y="1896910"/>
                </a:moveTo>
                <a:lnTo>
                  <a:pt x="1688452" y="1885149"/>
                </a:lnTo>
                <a:lnTo>
                  <a:pt x="1681772" y="1875536"/>
                </a:lnTo>
                <a:lnTo>
                  <a:pt x="1671853" y="1869059"/>
                </a:lnTo>
                <a:lnTo>
                  <a:pt x="1659724" y="1866684"/>
                </a:lnTo>
                <a:lnTo>
                  <a:pt x="1647583" y="1869059"/>
                </a:lnTo>
                <a:lnTo>
                  <a:pt x="1637665" y="1875536"/>
                </a:lnTo>
                <a:lnTo>
                  <a:pt x="1630984" y="1885149"/>
                </a:lnTo>
                <a:lnTo>
                  <a:pt x="1628533" y="1896910"/>
                </a:lnTo>
                <a:lnTo>
                  <a:pt x="1630984" y="1908683"/>
                </a:lnTo>
                <a:lnTo>
                  <a:pt x="1637665" y="1918296"/>
                </a:lnTo>
                <a:lnTo>
                  <a:pt x="1647583" y="1924773"/>
                </a:lnTo>
                <a:lnTo>
                  <a:pt x="1659724" y="1927136"/>
                </a:lnTo>
                <a:lnTo>
                  <a:pt x="1671853" y="1924773"/>
                </a:lnTo>
                <a:lnTo>
                  <a:pt x="1681772" y="1918296"/>
                </a:lnTo>
                <a:lnTo>
                  <a:pt x="1688452" y="1908683"/>
                </a:lnTo>
                <a:lnTo>
                  <a:pt x="1690916" y="1896910"/>
                </a:lnTo>
                <a:close/>
              </a:path>
              <a:path w="2138045" h="2501900">
                <a:moveTo>
                  <a:pt x="1690916" y="1611884"/>
                </a:moveTo>
                <a:lnTo>
                  <a:pt x="1688452" y="1600123"/>
                </a:lnTo>
                <a:lnTo>
                  <a:pt x="1681772" y="1590522"/>
                </a:lnTo>
                <a:lnTo>
                  <a:pt x="1671853" y="1584045"/>
                </a:lnTo>
                <a:lnTo>
                  <a:pt x="1659724" y="1581658"/>
                </a:lnTo>
                <a:lnTo>
                  <a:pt x="1647583" y="1584045"/>
                </a:lnTo>
                <a:lnTo>
                  <a:pt x="1637665" y="1590522"/>
                </a:lnTo>
                <a:lnTo>
                  <a:pt x="1630984" y="1600123"/>
                </a:lnTo>
                <a:lnTo>
                  <a:pt x="1628533" y="1611884"/>
                </a:lnTo>
                <a:lnTo>
                  <a:pt x="1630984" y="1623656"/>
                </a:lnTo>
                <a:lnTo>
                  <a:pt x="1637665" y="1633270"/>
                </a:lnTo>
                <a:lnTo>
                  <a:pt x="1647583" y="1639747"/>
                </a:lnTo>
                <a:lnTo>
                  <a:pt x="1659724" y="1642122"/>
                </a:lnTo>
                <a:lnTo>
                  <a:pt x="1671853" y="1639747"/>
                </a:lnTo>
                <a:lnTo>
                  <a:pt x="1681772" y="1633270"/>
                </a:lnTo>
                <a:lnTo>
                  <a:pt x="1688452" y="1623656"/>
                </a:lnTo>
                <a:lnTo>
                  <a:pt x="1690916" y="1611884"/>
                </a:lnTo>
                <a:close/>
              </a:path>
              <a:path w="2138045" h="2501900">
                <a:moveTo>
                  <a:pt x="1690916" y="1322539"/>
                </a:moveTo>
                <a:lnTo>
                  <a:pt x="1688452" y="1310779"/>
                </a:lnTo>
                <a:lnTo>
                  <a:pt x="1681772" y="1301178"/>
                </a:lnTo>
                <a:lnTo>
                  <a:pt x="1671853" y="1294701"/>
                </a:lnTo>
                <a:lnTo>
                  <a:pt x="1659724" y="1292313"/>
                </a:lnTo>
                <a:lnTo>
                  <a:pt x="1647583" y="1294701"/>
                </a:lnTo>
                <a:lnTo>
                  <a:pt x="1637665" y="1301178"/>
                </a:lnTo>
                <a:lnTo>
                  <a:pt x="1630984" y="1310779"/>
                </a:lnTo>
                <a:lnTo>
                  <a:pt x="1628533" y="1322539"/>
                </a:lnTo>
                <a:lnTo>
                  <a:pt x="1630984" y="1334312"/>
                </a:lnTo>
                <a:lnTo>
                  <a:pt x="1637665" y="1343926"/>
                </a:lnTo>
                <a:lnTo>
                  <a:pt x="1647583" y="1350403"/>
                </a:lnTo>
                <a:lnTo>
                  <a:pt x="1659724" y="1352778"/>
                </a:lnTo>
                <a:lnTo>
                  <a:pt x="1671853" y="1350403"/>
                </a:lnTo>
                <a:lnTo>
                  <a:pt x="1681772" y="1343926"/>
                </a:lnTo>
                <a:lnTo>
                  <a:pt x="1688452" y="1334312"/>
                </a:lnTo>
                <a:lnTo>
                  <a:pt x="1690916" y="1322539"/>
                </a:lnTo>
                <a:close/>
              </a:path>
              <a:path w="2138045" h="2501900">
                <a:moveTo>
                  <a:pt x="1842401" y="2043734"/>
                </a:moveTo>
                <a:lnTo>
                  <a:pt x="1839950" y="2031974"/>
                </a:lnTo>
                <a:lnTo>
                  <a:pt x="1833257" y="2022373"/>
                </a:lnTo>
                <a:lnTo>
                  <a:pt x="1823351" y="2015896"/>
                </a:lnTo>
                <a:lnTo>
                  <a:pt x="1811210" y="2013508"/>
                </a:lnTo>
                <a:lnTo>
                  <a:pt x="1799069" y="2015896"/>
                </a:lnTo>
                <a:lnTo>
                  <a:pt x="1789150" y="2022373"/>
                </a:lnTo>
                <a:lnTo>
                  <a:pt x="1782470" y="2031974"/>
                </a:lnTo>
                <a:lnTo>
                  <a:pt x="1780032" y="2043734"/>
                </a:lnTo>
                <a:lnTo>
                  <a:pt x="1782470" y="2055507"/>
                </a:lnTo>
                <a:lnTo>
                  <a:pt x="1789150" y="2065121"/>
                </a:lnTo>
                <a:lnTo>
                  <a:pt x="1799069" y="2071598"/>
                </a:lnTo>
                <a:lnTo>
                  <a:pt x="1811210" y="2073973"/>
                </a:lnTo>
                <a:lnTo>
                  <a:pt x="1823351" y="2071598"/>
                </a:lnTo>
                <a:lnTo>
                  <a:pt x="1833257" y="2065121"/>
                </a:lnTo>
                <a:lnTo>
                  <a:pt x="1839950" y="2055507"/>
                </a:lnTo>
                <a:lnTo>
                  <a:pt x="1842401" y="2043734"/>
                </a:lnTo>
                <a:close/>
              </a:path>
              <a:path w="2138045" h="2501900">
                <a:moveTo>
                  <a:pt x="1842401" y="1754390"/>
                </a:moveTo>
                <a:lnTo>
                  <a:pt x="1839950" y="1742630"/>
                </a:lnTo>
                <a:lnTo>
                  <a:pt x="1833257" y="1733029"/>
                </a:lnTo>
                <a:lnTo>
                  <a:pt x="1823351" y="1726552"/>
                </a:lnTo>
                <a:lnTo>
                  <a:pt x="1811210" y="1724164"/>
                </a:lnTo>
                <a:lnTo>
                  <a:pt x="1799069" y="1726552"/>
                </a:lnTo>
                <a:lnTo>
                  <a:pt x="1789150" y="1733029"/>
                </a:lnTo>
                <a:lnTo>
                  <a:pt x="1782470" y="1742630"/>
                </a:lnTo>
                <a:lnTo>
                  <a:pt x="1780032" y="1754390"/>
                </a:lnTo>
                <a:lnTo>
                  <a:pt x="1782470" y="1766163"/>
                </a:lnTo>
                <a:lnTo>
                  <a:pt x="1789150" y="1775777"/>
                </a:lnTo>
                <a:lnTo>
                  <a:pt x="1799069" y="1782254"/>
                </a:lnTo>
                <a:lnTo>
                  <a:pt x="1811210" y="1784629"/>
                </a:lnTo>
                <a:lnTo>
                  <a:pt x="1823351" y="1782254"/>
                </a:lnTo>
                <a:lnTo>
                  <a:pt x="1833257" y="1775777"/>
                </a:lnTo>
                <a:lnTo>
                  <a:pt x="1839950" y="1766163"/>
                </a:lnTo>
                <a:lnTo>
                  <a:pt x="1842401" y="1754390"/>
                </a:lnTo>
                <a:close/>
              </a:path>
              <a:path w="2138045" h="2501900">
                <a:moveTo>
                  <a:pt x="1842401" y="1465059"/>
                </a:moveTo>
                <a:lnTo>
                  <a:pt x="1839950" y="1453299"/>
                </a:lnTo>
                <a:lnTo>
                  <a:pt x="1833257" y="1443685"/>
                </a:lnTo>
                <a:lnTo>
                  <a:pt x="1823351" y="1437208"/>
                </a:lnTo>
                <a:lnTo>
                  <a:pt x="1811210" y="1434833"/>
                </a:lnTo>
                <a:lnTo>
                  <a:pt x="1799069" y="1437208"/>
                </a:lnTo>
                <a:lnTo>
                  <a:pt x="1789150" y="1443685"/>
                </a:lnTo>
                <a:lnTo>
                  <a:pt x="1782470" y="1453299"/>
                </a:lnTo>
                <a:lnTo>
                  <a:pt x="1780032" y="1465059"/>
                </a:lnTo>
                <a:lnTo>
                  <a:pt x="1782470" y="1476832"/>
                </a:lnTo>
                <a:lnTo>
                  <a:pt x="1789150" y="1486446"/>
                </a:lnTo>
                <a:lnTo>
                  <a:pt x="1799069" y="1492923"/>
                </a:lnTo>
                <a:lnTo>
                  <a:pt x="1811210" y="1495285"/>
                </a:lnTo>
                <a:lnTo>
                  <a:pt x="1823351" y="1492923"/>
                </a:lnTo>
                <a:lnTo>
                  <a:pt x="1833257" y="1486446"/>
                </a:lnTo>
                <a:lnTo>
                  <a:pt x="1839950" y="1476832"/>
                </a:lnTo>
                <a:lnTo>
                  <a:pt x="1842401" y="1465059"/>
                </a:lnTo>
                <a:close/>
              </a:path>
              <a:path w="2138045" h="2501900">
                <a:moveTo>
                  <a:pt x="1989442" y="1896910"/>
                </a:moveTo>
                <a:lnTo>
                  <a:pt x="1986991" y="1885149"/>
                </a:lnTo>
                <a:lnTo>
                  <a:pt x="1980298" y="1875536"/>
                </a:lnTo>
                <a:lnTo>
                  <a:pt x="1970392" y="1869059"/>
                </a:lnTo>
                <a:lnTo>
                  <a:pt x="1958251" y="1866684"/>
                </a:lnTo>
                <a:lnTo>
                  <a:pt x="1946109" y="1869059"/>
                </a:lnTo>
                <a:lnTo>
                  <a:pt x="1936191" y="1875536"/>
                </a:lnTo>
                <a:lnTo>
                  <a:pt x="1929511" y="1885149"/>
                </a:lnTo>
                <a:lnTo>
                  <a:pt x="1927059" y="1896910"/>
                </a:lnTo>
                <a:lnTo>
                  <a:pt x="1929511" y="1908683"/>
                </a:lnTo>
                <a:lnTo>
                  <a:pt x="1936191" y="1918296"/>
                </a:lnTo>
                <a:lnTo>
                  <a:pt x="1946109" y="1924773"/>
                </a:lnTo>
                <a:lnTo>
                  <a:pt x="1958251" y="1927136"/>
                </a:lnTo>
                <a:lnTo>
                  <a:pt x="1970392" y="1924773"/>
                </a:lnTo>
                <a:lnTo>
                  <a:pt x="1980298" y="1918296"/>
                </a:lnTo>
                <a:lnTo>
                  <a:pt x="1986991" y="1908683"/>
                </a:lnTo>
                <a:lnTo>
                  <a:pt x="1989442" y="1896910"/>
                </a:lnTo>
                <a:close/>
              </a:path>
              <a:path w="2138045" h="2501900">
                <a:moveTo>
                  <a:pt x="1989442" y="1611884"/>
                </a:moveTo>
                <a:lnTo>
                  <a:pt x="1986991" y="1600123"/>
                </a:lnTo>
                <a:lnTo>
                  <a:pt x="1980298" y="1590522"/>
                </a:lnTo>
                <a:lnTo>
                  <a:pt x="1970392" y="1584045"/>
                </a:lnTo>
                <a:lnTo>
                  <a:pt x="1958251" y="1581658"/>
                </a:lnTo>
                <a:lnTo>
                  <a:pt x="1946109" y="1584045"/>
                </a:lnTo>
                <a:lnTo>
                  <a:pt x="1936191" y="1590522"/>
                </a:lnTo>
                <a:lnTo>
                  <a:pt x="1929511" y="1600123"/>
                </a:lnTo>
                <a:lnTo>
                  <a:pt x="1927059" y="1611884"/>
                </a:lnTo>
                <a:lnTo>
                  <a:pt x="1929511" y="1623656"/>
                </a:lnTo>
                <a:lnTo>
                  <a:pt x="1936191" y="1633270"/>
                </a:lnTo>
                <a:lnTo>
                  <a:pt x="1946109" y="1639747"/>
                </a:lnTo>
                <a:lnTo>
                  <a:pt x="1958251" y="1642122"/>
                </a:lnTo>
                <a:lnTo>
                  <a:pt x="1970392" y="1639747"/>
                </a:lnTo>
                <a:lnTo>
                  <a:pt x="1980298" y="1633270"/>
                </a:lnTo>
                <a:lnTo>
                  <a:pt x="1986991" y="1623656"/>
                </a:lnTo>
                <a:lnTo>
                  <a:pt x="1989442" y="1611884"/>
                </a:lnTo>
                <a:close/>
              </a:path>
              <a:path w="2138045" h="2501900">
                <a:moveTo>
                  <a:pt x="2137575" y="1754403"/>
                </a:moveTo>
                <a:lnTo>
                  <a:pt x="2135073" y="1743202"/>
                </a:lnTo>
                <a:lnTo>
                  <a:pt x="2127567" y="1732800"/>
                </a:lnTo>
                <a:lnTo>
                  <a:pt x="2116836" y="1725523"/>
                </a:lnTo>
                <a:lnTo>
                  <a:pt x="2105279" y="1723085"/>
                </a:lnTo>
                <a:lnTo>
                  <a:pt x="2093722" y="1725523"/>
                </a:lnTo>
                <a:lnTo>
                  <a:pt x="2083003" y="1732800"/>
                </a:lnTo>
                <a:lnTo>
                  <a:pt x="2075484" y="1743202"/>
                </a:lnTo>
                <a:lnTo>
                  <a:pt x="2072982" y="1754403"/>
                </a:lnTo>
                <a:lnTo>
                  <a:pt x="2075484" y="1765604"/>
                </a:lnTo>
                <a:lnTo>
                  <a:pt x="2083003" y="1775993"/>
                </a:lnTo>
                <a:lnTo>
                  <a:pt x="2093722" y="1783283"/>
                </a:lnTo>
                <a:lnTo>
                  <a:pt x="2105279" y="1785708"/>
                </a:lnTo>
                <a:lnTo>
                  <a:pt x="2116836" y="1783283"/>
                </a:lnTo>
                <a:lnTo>
                  <a:pt x="2127567" y="1775993"/>
                </a:lnTo>
                <a:lnTo>
                  <a:pt x="2135073" y="1765604"/>
                </a:lnTo>
                <a:lnTo>
                  <a:pt x="2137575" y="1754403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0833" y="4387278"/>
            <a:ext cx="1250315" cy="2075180"/>
          </a:xfrm>
          <a:custGeom>
            <a:avLst/>
            <a:gdLst/>
            <a:ahLst/>
            <a:cxnLst/>
            <a:rect l="l" t="t" r="r" b="b"/>
            <a:pathLst>
              <a:path w="1250315" h="2075179">
                <a:moveTo>
                  <a:pt x="61264" y="2043747"/>
                </a:moveTo>
                <a:lnTo>
                  <a:pt x="58762" y="2032558"/>
                </a:lnTo>
                <a:lnTo>
                  <a:pt x="51244" y="2022157"/>
                </a:lnTo>
                <a:lnTo>
                  <a:pt x="40525" y="2014867"/>
                </a:lnTo>
                <a:lnTo>
                  <a:pt x="28968" y="2012442"/>
                </a:lnTo>
                <a:lnTo>
                  <a:pt x="17411" y="2014867"/>
                </a:lnTo>
                <a:lnTo>
                  <a:pt x="6692" y="2022157"/>
                </a:lnTo>
                <a:lnTo>
                  <a:pt x="1676" y="2030730"/>
                </a:lnTo>
                <a:lnTo>
                  <a:pt x="0" y="2042134"/>
                </a:lnTo>
                <a:lnTo>
                  <a:pt x="1676" y="2054352"/>
                </a:lnTo>
                <a:lnTo>
                  <a:pt x="6692" y="2065337"/>
                </a:lnTo>
                <a:lnTo>
                  <a:pt x="17411" y="2072627"/>
                </a:lnTo>
                <a:lnTo>
                  <a:pt x="28968" y="2075053"/>
                </a:lnTo>
                <a:lnTo>
                  <a:pt x="40525" y="2072627"/>
                </a:lnTo>
                <a:lnTo>
                  <a:pt x="51244" y="2065337"/>
                </a:lnTo>
                <a:lnTo>
                  <a:pt x="58762" y="2054948"/>
                </a:lnTo>
                <a:lnTo>
                  <a:pt x="61264" y="2043747"/>
                </a:lnTo>
                <a:close/>
              </a:path>
              <a:path w="1250315" h="2075179">
                <a:moveTo>
                  <a:pt x="61264" y="1754416"/>
                </a:moveTo>
                <a:lnTo>
                  <a:pt x="58762" y="1743214"/>
                </a:lnTo>
                <a:lnTo>
                  <a:pt x="51244" y="1732813"/>
                </a:lnTo>
                <a:lnTo>
                  <a:pt x="40525" y="1725536"/>
                </a:lnTo>
                <a:lnTo>
                  <a:pt x="28968" y="1723110"/>
                </a:lnTo>
                <a:lnTo>
                  <a:pt x="17411" y="1725536"/>
                </a:lnTo>
                <a:lnTo>
                  <a:pt x="6692" y="1732813"/>
                </a:lnTo>
                <a:lnTo>
                  <a:pt x="1676" y="1743214"/>
                </a:lnTo>
                <a:lnTo>
                  <a:pt x="0" y="1754416"/>
                </a:lnTo>
                <a:lnTo>
                  <a:pt x="1676" y="1765617"/>
                </a:lnTo>
                <a:lnTo>
                  <a:pt x="6692" y="1776006"/>
                </a:lnTo>
                <a:lnTo>
                  <a:pt x="17411" y="1783295"/>
                </a:lnTo>
                <a:lnTo>
                  <a:pt x="28968" y="1785721"/>
                </a:lnTo>
                <a:lnTo>
                  <a:pt x="40525" y="1783295"/>
                </a:lnTo>
                <a:lnTo>
                  <a:pt x="51244" y="1776006"/>
                </a:lnTo>
                <a:lnTo>
                  <a:pt x="58762" y="1765617"/>
                </a:lnTo>
                <a:lnTo>
                  <a:pt x="61264" y="1754416"/>
                </a:lnTo>
                <a:close/>
              </a:path>
              <a:path w="1250315" h="2075179">
                <a:moveTo>
                  <a:pt x="61264" y="1469390"/>
                </a:moveTo>
                <a:lnTo>
                  <a:pt x="58762" y="1458188"/>
                </a:lnTo>
                <a:lnTo>
                  <a:pt x="51244" y="1447787"/>
                </a:lnTo>
                <a:lnTo>
                  <a:pt x="40525" y="1440510"/>
                </a:lnTo>
                <a:lnTo>
                  <a:pt x="28968" y="1438084"/>
                </a:lnTo>
                <a:lnTo>
                  <a:pt x="17411" y="1440510"/>
                </a:lnTo>
                <a:lnTo>
                  <a:pt x="6692" y="1447787"/>
                </a:lnTo>
                <a:lnTo>
                  <a:pt x="1676" y="1456359"/>
                </a:lnTo>
                <a:lnTo>
                  <a:pt x="0" y="1467764"/>
                </a:lnTo>
                <a:lnTo>
                  <a:pt x="1676" y="1479981"/>
                </a:lnTo>
                <a:lnTo>
                  <a:pt x="6692" y="1490980"/>
                </a:lnTo>
                <a:lnTo>
                  <a:pt x="17411" y="1498269"/>
                </a:lnTo>
                <a:lnTo>
                  <a:pt x="28968" y="1500695"/>
                </a:lnTo>
                <a:lnTo>
                  <a:pt x="40525" y="1498269"/>
                </a:lnTo>
                <a:lnTo>
                  <a:pt x="51244" y="1490980"/>
                </a:lnTo>
                <a:lnTo>
                  <a:pt x="58762" y="1480591"/>
                </a:lnTo>
                <a:lnTo>
                  <a:pt x="61264" y="1469390"/>
                </a:lnTo>
                <a:close/>
              </a:path>
              <a:path w="1250315" h="2075179">
                <a:moveTo>
                  <a:pt x="61264" y="1180045"/>
                </a:moveTo>
                <a:lnTo>
                  <a:pt x="58762" y="1168844"/>
                </a:lnTo>
                <a:lnTo>
                  <a:pt x="51244" y="1158443"/>
                </a:lnTo>
                <a:lnTo>
                  <a:pt x="40525" y="1151166"/>
                </a:lnTo>
                <a:lnTo>
                  <a:pt x="28968" y="1148740"/>
                </a:lnTo>
                <a:lnTo>
                  <a:pt x="17411" y="1151166"/>
                </a:lnTo>
                <a:lnTo>
                  <a:pt x="6692" y="1158443"/>
                </a:lnTo>
                <a:lnTo>
                  <a:pt x="1676" y="1168844"/>
                </a:lnTo>
                <a:lnTo>
                  <a:pt x="0" y="1180045"/>
                </a:lnTo>
                <a:lnTo>
                  <a:pt x="1676" y="1191247"/>
                </a:lnTo>
                <a:lnTo>
                  <a:pt x="6692" y="1201635"/>
                </a:lnTo>
                <a:lnTo>
                  <a:pt x="17411" y="1208925"/>
                </a:lnTo>
                <a:lnTo>
                  <a:pt x="28968" y="1211351"/>
                </a:lnTo>
                <a:lnTo>
                  <a:pt x="40525" y="1208925"/>
                </a:lnTo>
                <a:lnTo>
                  <a:pt x="51244" y="1201635"/>
                </a:lnTo>
                <a:lnTo>
                  <a:pt x="58762" y="1191247"/>
                </a:lnTo>
                <a:lnTo>
                  <a:pt x="61264" y="1180045"/>
                </a:lnTo>
                <a:close/>
              </a:path>
              <a:path w="1250315" h="2075179">
                <a:moveTo>
                  <a:pt x="61264" y="895032"/>
                </a:moveTo>
                <a:lnTo>
                  <a:pt x="58762" y="883831"/>
                </a:lnTo>
                <a:lnTo>
                  <a:pt x="51244" y="873429"/>
                </a:lnTo>
                <a:lnTo>
                  <a:pt x="40525" y="866140"/>
                </a:lnTo>
                <a:lnTo>
                  <a:pt x="28968" y="863714"/>
                </a:lnTo>
                <a:lnTo>
                  <a:pt x="17411" y="866140"/>
                </a:lnTo>
                <a:lnTo>
                  <a:pt x="6692" y="873429"/>
                </a:lnTo>
                <a:lnTo>
                  <a:pt x="1676" y="882002"/>
                </a:lnTo>
                <a:lnTo>
                  <a:pt x="0" y="893406"/>
                </a:lnTo>
                <a:lnTo>
                  <a:pt x="1676" y="905624"/>
                </a:lnTo>
                <a:lnTo>
                  <a:pt x="6692" y="916609"/>
                </a:lnTo>
                <a:lnTo>
                  <a:pt x="17411" y="923899"/>
                </a:lnTo>
                <a:lnTo>
                  <a:pt x="28968" y="926325"/>
                </a:lnTo>
                <a:lnTo>
                  <a:pt x="40525" y="923899"/>
                </a:lnTo>
                <a:lnTo>
                  <a:pt x="51244" y="916609"/>
                </a:lnTo>
                <a:lnTo>
                  <a:pt x="58762" y="906221"/>
                </a:lnTo>
                <a:lnTo>
                  <a:pt x="61264" y="895032"/>
                </a:lnTo>
                <a:close/>
              </a:path>
              <a:path w="1250315" h="2075179">
                <a:moveTo>
                  <a:pt x="61264" y="605675"/>
                </a:moveTo>
                <a:lnTo>
                  <a:pt x="58762" y="594487"/>
                </a:lnTo>
                <a:lnTo>
                  <a:pt x="51244" y="584085"/>
                </a:lnTo>
                <a:lnTo>
                  <a:pt x="40525" y="576808"/>
                </a:lnTo>
                <a:lnTo>
                  <a:pt x="28968" y="574370"/>
                </a:lnTo>
                <a:lnTo>
                  <a:pt x="17411" y="576808"/>
                </a:lnTo>
                <a:lnTo>
                  <a:pt x="6692" y="584085"/>
                </a:lnTo>
                <a:lnTo>
                  <a:pt x="1676" y="594487"/>
                </a:lnTo>
                <a:lnTo>
                  <a:pt x="0" y="605675"/>
                </a:lnTo>
                <a:lnTo>
                  <a:pt x="1676" y="616877"/>
                </a:lnTo>
                <a:lnTo>
                  <a:pt x="6692" y="627265"/>
                </a:lnTo>
                <a:lnTo>
                  <a:pt x="17411" y="634555"/>
                </a:lnTo>
                <a:lnTo>
                  <a:pt x="28968" y="636981"/>
                </a:lnTo>
                <a:lnTo>
                  <a:pt x="40525" y="634555"/>
                </a:lnTo>
                <a:lnTo>
                  <a:pt x="51244" y="627265"/>
                </a:lnTo>
                <a:lnTo>
                  <a:pt x="58762" y="616877"/>
                </a:lnTo>
                <a:lnTo>
                  <a:pt x="61264" y="605675"/>
                </a:lnTo>
                <a:close/>
              </a:path>
              <a:path w="1250315" h="2075179">
                <a:moveTo>
                  <a:pt x="61264" y="320662"/>
                </a:moveTo>
                <a:lnTo>
                  <a:pt x="58762" y="309460"/>
                </a:lnTo>
                <a:lnTo>
                  <a:pt x="51244" y="299059"/>
                </a:lnTo>
                <a:lnTo>
                  <a:pt x="40525" y="291782"/>
                </a:lnTo>
                <a:lnTo>
                  <a:pt x="28968" y="289356"/>
                </a:lnTo>
                <a:lnTo>
                  <a:pt x="17411" y="291782"/>
                </a:lnTo>
                <a:lnTo>
                  <a:pt x="6692" y="299059"/>
                </a:lnTo>
                <a:lnTo>
                  <a:pt x="1676" y="307632"/>
                </a:lnTo>
                <a:lnTo>
                  <a:pt x="0" y="319036"/>
                </a:lnTo>
                <a:lnTo>
                  <a:pt x="1676" y="331254"/>
                </a:lnTo>
                <a:lnTo>
                  <a:pt x="6692" y="342252"/>
                </a:lnTo>
                <a:lnTo>
                  <a:pt x="17411" y="349542"/>
                </a:lnTo>
                <a:lnTo>
                  <a:pt x="28968" y="351967"/>
                </a:lnTo>
                <a:lnTo>
                  <a:pt x="40525" y="349542"/>
                </a:lnTo>
                <a:lnTo>
                  <a:pt x="51244" y="342252"/>
                </a:lnTo>
                <a:lnTo>
                  <a:pt x="58762" y="331863"/>
                </a:lnTo>
                <a:lnTo>
                  <a:pt x="61264" y="320662"/>
                </a:lnTo>
                <a:close/>
              </a:path>
              <a:path w="1250315" h="2075179">
                <a:moveTo>
                  <a:pt x="61264" y="31318"/>
                </a:moveTo>
                <a:lnTo>
                  <a:pt x="58762" y="20116"/>
                </a:lnTo>
                <a:lnTo>
                  <a:pt x="51244" y="9715"/>
                </a:lnTo>
                <a:lnTo>
                  <a:pt x="40525" y="2438"/>
                </a:lnTo>
                <a:lnTo>
                  <a:pt x="28968" y="0"/>
                </a:lnTo>
                <a:lnTo>
                  <a:pt x="17411" y="2438"/>
                </a:lnTo>
                <a:lnTo>
                  <a:pt x="6692" y="9715"/>
                </a:lnTo>
                <a:lnTo>
                  <a:pt x="1676" y="20116"/>
                </a:lnTo>
                <a:lnTo>
                  <a:pt x="0" y="31318"/>
                </a:lnTo>
                <a:lnTo>
                  <a:pt x="1676" y="42519"/>
                </a:lnTo>
                <a:lnTo>
                  <a:pt x="6692" y="52908"/>
                </a:lnTo>
                <a:lnTo>
                  <a:pt x="17411" y="60198"/>
                </a:lnTo>
                <a:lnTo>
                  <a:pt x="28968" y="62623"/>
                </a:lnTo>
                <a:lnTo>
                  <a:pt x="40525" y="60198"/>
                </a:lnTo>
                <a:lnTo>
                  <a:pt x="51244" y="52908"/>
                </a:lnTo>
                <a:lnTo>
                  <a:pt x="58762" y="42519"/>
                </a:lnTo>
                <a:lnTo>
                  <a:pt x="61264" y="31318"/>
                </a:lnTo>
                <a:close/>
              </a:path>
              <a:path w="1250315" h="2075179">
                <a:moveTo>
                  <a:pt x="211645" y="1896910"/>
                </a:moveTo>
                <a:lnTo>
                  <a:pt x="209194" y="1885149"/>
                </a:lnTo>
                <a:lnTo>
                  <a:pt x="202514" y="1875548"/>
                </a:lnTo>
                <a:lnTo>
                  <a:pt x="192595" y="1869071"/>
                </a:lnTo>
                <a:lnTo>
                  <a:pt x="180454" y="1866684"/>
                </a:lnTo>
                <a:lnTo>
                  <a:pt x="168313" y="1869071"/>
                </a:lnTo>
                <a:lnTo>
                  <a:pt x="158407" y="1875548"/>
                </a:lnTo>
                <a:lnTo>
                  <a:pt x="151714" y="1885149"/>
                </a:lnTo>
                <a:lnTo>
                  <a:pt x="149263" y="1896910"/>
                </a:lnTo>
                <a:lnTo>
                  <a:pt x="151714" y="1908683"/>
                </a:lnTo>
                <a:lnTo>
                  <a:pt x="158407" y="1918296"/>
                </a:lnTo>
                <a:lnTo>
                  <a:pt x="168313" y="1924773"/>
                </a:lnTo>
                <a:lnTo>
                  <a:pt x="180454" y="1927148"/>
                </a:lnTo>
                <a:lnTo>
                  <a:pt x="192595" y="1924773"/>
                </a:lnTo>
                <a:lnTo>
                  <a:pt x="202514" y="1918296"/>
                </a:lnTo>
                <a:lnTo>
                  <a:pt x="209194" y="1908683"/>
                </a:lnTo>
                <a:lnTo>
                  <a:pt x="211645" y="1896910"/>
                </a:lnTo>
                <a:close/>
              </a:path>
              <a:path w="1250315" h="2075179">
                <a:moveTo>
                  <a:pt x="211645" y="1611896"/>
                </a:moveTo>
                <a:lnTo>
                  <a:pt x="209194" y="1600136"/>
                </a:lnTo>
                <a:lnTo>
                  <a:pt x="202514" y="1590522"/>
                </a:lnTo>
                <a:lnTo>
                  <a:pt x="192595" y="1584045"/>
                </a:lnTo>
                <a:lnTo>
                  <a:pt x="180454" y="1581658"/>
                </a:lnTo>
                <a:lnTo>
                  <a:pt x="168313" y="1584045"/>
                </a:lnTo>
                <a:lnTo>
                  <a:pt x="158407" y="1590522"/>
                </a:lnTo>
                <a:lnTo>
                  <a:pt x="151714" y="1600136"/>
                </a:lnTo>
                <a:lnTo>
                  <a:pt x="149263" y="1611896"/>
                </a:lnTo>
                <a:lnTo>
                  <a:pt x="151714" y="1623669"/>
                </a:lnTo>
                <a:lnTo>
                  <a:pt x="158407" y="1633270"/>
                </a:lnTo>
                <a:lnTo>
                  <a:pt x="168313" y="1639747"/>
                </a:lnTo>
                <a:lnTo>
                  <a:pt x="180454" y="1642122"/>
                </a:lnTo>
                <a:lnTo>
                  <a:pt x="192595" y="1639747"/>
                </a:lnTo>
                <a:lnTo>
                  <a:pt x="202514" y="1633270"/>
                </a:lnTo>
                <a:lnTo>
                  <a:pt x="209194" y="1623669"/>
                </a:lnTo>
                <a:lnTo>
                  <a:pt x="211645" y="1611896"/>
                </a:lnTo>
                <a:close/>
              </a:path>
              <a:path w="1250315" h="2075179">
                <a:moveTo>
                  <a:pt x="211645" y="1322552"/>
                </a:moveTo>
                <a:lnTo>
                  <a:pt x="209194" y="1310792"/>
                </a:lnTo>
                <a:lnTo>
                  <a:pt x="202514" y="1301191"/>
                </a:lnTo>
                <a:lnTo>
                  <a:pt x="192595" y="1294714"/>
                </a:lnTo>
                <a:lnTo>
                  <a:pt x="180454" y="1292326"/>
                </a:lnTo>
                <a:lnTo>
                  <a:pt x="168313" y="1294714"/>
                </a:lnTo>
                <a:lnTo>
                  <a:pt x="158407" y="1301191"/>
                </a:lnTo>
                <a:lnTo>
                  <a:pt x="151714" y="1310792"/>
                </a:lnTo>
                <a:lnTo>
                  <a:pt x="149263" y="1322552"/>
                </a:lnTo>
                <a:lnTo>
                  <a:pt x="151714" y="1334325"/>
                </a:lnTo>
                <a:lnTo>
                  <a:pt x="158407" y="1343939"/>
                </a:lnTo>
                <a:lnTo>
                  <a:pt x="168313" y="1350416"/>
                </a:lnTo>
                <a:lnTo>
                  <a:pt x="180454" y="1352778"/>
                </a:lnTo>
                <a:lnTo>
                  <a:pt x="192595" y="1350416"/>
                </a:lnTo>
                <a:lnTo>
                  <a:pt x="202514" y="1343939"/>
                </a:lnTo>
                <a:lnTo>
                  <a:pt x="209194" y="1334325"/>
                </a:lnTo>
                <a:lnTo>
                  <a:pt x="211645" y="1322552"/>
                </a:lnTo>
                <a:close/>
              </a:path>
              <a:path w="1250315" h="2075179">
                <a:moveTo>
                  <a:pt x="211645" y="748182"/>
                </a:moveTo>
                <a:lnTo>
                  <a:pt x="209194" y="736422"/>
                </a:lnTo>
                <a:lnTo>
                  <a:pt x="202514" y="726821"/>
                </a:lnTo>
                <a:lnTo>
                  <a:pt x="192595" y="720344"/>
                </a:lnTo>
                <a:lnTo>
                  <a:pt x="180454" y="717956"/>
                </a:lnTo>
                <a:lnTo>
                  <a:pt x="168313" y="720344"/>
                </a:lnTo>
                <a:lnTo>
                  <a:pt x="158407" y="726821"/>
                </a:lnTo>
                <a:lnTo>
                  <a:pt x="151714" y="736422"/>
                </a:lnTo>
                <a:lnTo>
                  <a:pt x="149263" y="748182"/>
                </a:lnTo>
                <a:lnTo>
                  <a:pt x="151714" y="759955"/>
                </a:lnTo>
                <a:lnTo>
                  <a:pt x="158407" y="769569"/>
                </a:lnTo>
                <a:lnTo>
                  <a:pt x="168313" y="776046"/>
                </a:lnTo>
                <a:lnTo>
                  <a:pt x="180454" y="778421"/>
                </a:lnTo>
                <a:lnTo>
                  <a:pt x="192595" y="776046"/>
                </a:lnTo>
                <a:lnTo>
                  <a:pt x="202514" y="769569"/>
                </a:lnTo>
                <a:lnTo>
                  <a:pt x="209194" y="759955"/>
                </a:lnTo>
                <a:lnTo>
                  <a:pt x="211645" y="748182"/>
                </a:lnTo>
                <a:close/>
              </a:path>
              <a:path w="1250315" h="2075179">
                <a:moveTo>
                  <a:pt x="211645" y="463169"/>
                </a:moveTo>
                <a:lnTo>
                  <a:pt x="209194" y="451408"/>
                </a:lnTo>
                <a:lnTo>
                  <a:pt x="202514" y="441794"/>
                </a:lnTo>
                <a:lnTo>
                  <a:pt x="192595" y="435317"/>
                </a:lnTo>
                <a:lnTo>
                  <a:pt x="180454" y="432930"/>
                </a:lnTo>
                <a:lnTo>
                  <a:pt x="168313" y="435317"/>
                </a:lnTo>
                <a:lnTo>
                  <a:pt x="158407" y="441794"/>
                </a:lnTo>
                <a:lnTo>
                  <a:pt x="151714" y="451408"/>
                </a:lnTo>
                <a:lnTo>
                  <a:pt x="149263" y="463169"/>
                </a:lnTo>
                <a:lnTo>
                  <a:pt x="151714" y="474941"/>
                </a:lnTo>
                <a:lnTo>
                  <a:pt x="158407" y="484543"/>
                </a:lnTo>
                <a:lnTo>
                  <a:pt x="168313" y="491020"/>
                </a:lnTo>
                <a:lnTo>
                  <a:pt x="180454" y="493395"/>
                </a:lnTo>
                <a:lnTo>
                  <a:pt x="192595" y="491020"/>
                </a:lnTo>
                <a:lnTo>
                  <a:pt x="202514" y="484543"/>
                </a:lnTo>
                <a:lnTo>
                  <a:pt x="209194" y="474941"/>
                </a:lnTo>
                <a:lnTo>
                  <a:pt x="211645" y="463169"/>
                </a:lnTo>
                <a:close/>
              </a:path>
              <a:path w="1250315" h="2075179">
                <a:moveTo>
                  <a:pt x="211645" y="173824"/>
                </a:moveTo>
                <a:lnTo>
                  <a:pt x="209194" y="162064"/>
                </a:lnTo>
                <a:lnTo>
                  <a:pt x="202514" y="152450"/>
                </a:lnTo>
                <a:lnTo>
                  <a:pt x="192595" y="145973"/>
                </a:lnTo>
                <a:lnTo>
                  <a:pt x="180454" y="143598"/>
                </a:lnTo>
                <a:lnTo>
                  <a:pt x="168313" y="145973"/>
                </a:lnTo>
                <a:lnTo>
                  <a:pt x="158407" y="152450"/>
                </a:lnTo>
                <a:lnTo>
                  <a:pt x="151714" y="162064"/>
                </a:lnTo>
                <a:lnTo>
                  <a:pt x="149263" y="173824"/>
                </a:lnTo>
                <a:lnTo>
                  <a:pt x="151714" y="185597"/>
                </a:lnTo>
                <a:lnTo>
                  <a:pt x="158407" y="195211"/>
                </a:lnTo>
                <a:lnTo>
                  <a:pt x="168313" y="201688"/>
                </a:lnTo>
                <a:lnTo>
                  <a:pt x="180454" y="204050"/>
                </a:lnTo>
                <a:lnTo>
                  <a:pt x="192595" y="201688"/>
                </a:lnTo>
                <a:lnTo>
                  <a:pt x="202514" y="195211"/>
                </a:lnTo>
                <a:lnTo>
                  <a:pt x="209194" y="185597"/>
                </a:lnTo>
                <a:lnTo>
                  <a:pt x="211645" y="173824"/>
                </a:lnTo>
                <a:close/>
              </a:path>
              <a:path w="1250315" h="2075179">
                <a:moveTo>
                  <a:pt x="212763" y="1037539"/>
                </a:moveTo>
                <a:lnTo>
                  <a:pt x="210248" y="1026337"/>
                </a:lnTo>
                <a:lnTo>
                  <a:pt x="202730" y="1015936"/>
                </a:lnTo>
                <a:lnTo>
                  <a:pt x="192011" y="1008659"/>
                </a:lnTo>
                <a:lnTo>
                  <a:pt x="180454" y="1006233"/>
                </a:lnTo>
                <a:lnTo>
                  <a:pt x="168897" y="1008659"/>
                </a:lnTo>
                <a:lnTo>
                  <a:pt x="158178" y="1015936"/>
                </a:lnTo>
                <a:lnTo>
                  <a:pt x="150660" y="1026337"/>
                </a:lnTo>
                <a:lnTo>
                  <a:pt x="148158" y="1037539"/>
                </a:lnTo>
                <a:lnTo>
                  <a:pt x="150660" y="1048740"/>
                </a:lnTo>
                <a:lnTo>
                  <a:pt x="158178" y="1059129"/>
                </a:lnTo>
                <a:lnTo>
                  <a:pt x="168897" y="1066419"/>
                </a:lnTo>
                <a:lnTo>
                  <a:pt x="180454" y="1068844"/>
                </a:lnTo>
                <a:lnTo>
                  <a:pt x="192011" y="1066419"/>
                </a:lnTo>
                <a:lnTo>
                  <a:pt x="202730" y="1059129"/>
                </a:lnTo>
                <a:lnTo>
                  <a:pt x="210248" y="1048740"/>
                </a:lnTo>
                <a:lnTo>
                  <a:pt x="212763" y="1037539"/>
                </a:lnTo>
                <a:close/>
              </a:path>
              <a:path w="1250315" h="2075179">
                <a:moveTo>
                  <a:pt x="358686" y="1754403"/>
                </a:moveTo>
                <a:lnTo>
                  <a:pt x="356235" y="1742643"/>
                </a:lnTo>
                <a:lnTo>
                  <a:pt x="349554" y="1733042"/>
                </a:lnTo>
                <a:lnTo>
                  <a:pt x="339636" y="1726565"/>
                </a:lnTo>
                <a:lnTo>
                  <a:pt x="327494" y="1724177"/>
                </a:lnTo>
                <a:lnTo>
                  <a:pt x="315353" y="1726565"/>
                </a:lnTo>
                <a:lnTo>
                  <a:pt x="305435" y="1733042"/>
                </a:lnTo>
                <a:lnTo>
                  <a:pt x="298754" y="1742643"/>
                </a:lnTo>
                <a:lnTo>
                  <a:pt x="296303" y="1754403"/>
                </a:lnTo>
                <a:lnTo>
                  <a:pt x="298754" y="1766176"/>
                </a:lnTo>
                <a:lnTo>
                  <a:pt x="305435" y="1775790"/>
                </a:lnTo>
                <a:lnTo>
                  <a:pt x="315353" y="1782267"/>
                </a:lnTo>
                <a:lnTo>
                  <a:pt x="327494" y="1784642"/>
                </a:lnTo>
                <a:lnTo>
                  <a:pt x="339636" y="1782267"/>
                </a:lnTo>
                <a:lnTo>
                  <a:pt x="349554" y="1775790"/>
                </a:lnTo>
                <a:lnTo>
                  <a:pt x="356235" y="1766176"/>
                </a:lnTo>
                <a:lnTo>
                  <a:pt x="358686" y="1754403"/>
                </a:lnTo>
                <a:close/>
              </a:path>
              <a:path w="1250315" h="2075179">
                <a:moveTo>
                  <a:pt x="358686" y="1180045"/>
                </a:moveTo>
                <a:lnTo>
                  <a:pt x="356235" y="1168285"/>
                </a:lnTo>
                <a:lnTo>
                  <a:pt x="349554" y="1158671"/>
                </a:lnTo>
                <a:lnTo>
                  <a:pt x="339636" y="1152194"/>
                </a:lnTo>
                <a:lnTo>
                  <a:pt x="327494" y="1149807"/>
                </a:lnTo>
                <a:lnTo>
                  <a:pt x="315353" y="1152194"/>
                </a:lnTo>
                <a:lnTo>
                  <a:pt x="305435" y="1158671"/>
                </a:lnTo>
                <a:lnTo>
                  <a:pt x="298754" y="1168285"/>
                </a:lnTo>
                <a:lnTo>
                  <a:pt x="296303" y="1180045"/>
                </a:lnTo>
                <a:lnTo>
                  <a:pt x="298754" y="1191818"/>
                </a:lnTo>
                <a:lnTo>
                  <a:pt x="305435" y="1201420"/>
                </a:lnTo>
                <a:lnTo>
                  <a:pt x="315353" y="1207897"/>
                </a:lnTo>
                <a:lnTo>
                  <a:pt x="327494" y="1210271"/>
                </a:lnTo>
                <a:lnTo>
                  <a:pt x="339636" y="1207897"/>
                </a:lnTo>
                <a:lnTo>
                  <a:pt x="349554" y="1201420"/>
                </a:lnTo>
                <a:lnTo>
                  <a:pt x="356235" y="1191818"/>
                </a:lnTo>
                <a:lnTo>
                  <a:pt x="358686" y="1180045"/>
                </a:lnTo>
                <a:close/>
              </a:path>
              <a:path w="1250315" h="2075179">
                <a:moveTo>
                  <a:pt x="358686" y="895019"/>
                </a:moveTo>
                <a:lnTo>
                  <a:pt x="356235" y="883259"/>
                </a:lnTo>
                <a:lnTo>
                  <a:pt x="349554" y="873645"/>
                </a:lnTo>
                <a:lnTo>
                  <a:pt x="339636" y="867168"/>
                </a:lnTo>
                <a:lnTo>
                  <a:pt x="327494" y="864793"/>
                </a:lnTo>
                <a:lnTo>
                  <a:pt x="315353" y="867168"/>
                </a:lnTo>
                <a:lnTo>
                  <a:pt x="305435" y="873645"/>
                </a:lnTo>
                <a:lnTo>
                  <a:pt x="298754" y="883259"/>
                </a:lnTo>
                <a:lnTo>
                  <a:pt x="296303" y="895019"/>
                </a:lnTo>
                <a:lnTo>
                  <a:pt x="298754" y="906792"/>
                </a:lnTo>
                <a:lnTo>
                  <a:pt x="305435" y="916406"/>
                </a:lnTo>
                <a:lnTo>
                  <a:pt x="315353" y="922883"/>
                </a:lnTo>
                <a:lnTo>
                  <a:pt x="327494" y="925245"/>
                </a:lnTo>
                <a:lnTo>
                  <a:pt x="339636" y="922883"/>
                </a:lnTo>
                <a:lnTo>
                  <a:pt x="349554" y="916406"/>
                </a:lnTo>
                <a:lnTo>
                  <a:pt x="356235" y="906792"/>
                </a:lnTo>
                <a:lnTo>
                  <a:pt x="358686" y="895019"/>
                </a:lnTo>
                <a:close/>
              </a:path>
              <a:path w="1250315" h="2075179">
                <a:moveTo>
                  <a:pt x="358686" y="605675"/>
                </a:moveTo>
                <a:lnTo>
                  <a:pt x="356235" y="593915"/>
                </a:lnTo>
                <a:lnTo>
                  <a:pt x="349554" y="584314"/>
                </a:lnTo>
                <a:lnTo>
                  <a:pt x="339636" y="577837"/>
                </a:lnTo>
                <a:lnTo>
                  <a:pt x="327494" y="575449"/>
                </a:lnTo>
                <a:lnTo>
                  <a:pt x="315353" y="577837"/>
                </a:lnTo>
                <a:lnTo>
                  <a:pt x="305435" y="584314"/>
                </a:lnTo>
                <a:lnTo>
                  <a:pt x="298754" y="593915"/>
                </a:lnTo>
                <a:lnTo>
                  <a:pt x="296303" y="605675"/>
                </a:lnTo>
                <a:lnTo>
                  <a:pt x="298754" y="617448"/>
                </a:lnTo>
                <a:lnTo>
                  <a:pt x="305435" y="627062"/>
                </a:lnTo>
                <a:lnTo>
                  <a:pt x="315353" y="633539"/>
                </a:lnTo>
                <a:lnTo>
                  <a:pt x="327494" y="635914"/>
                </a:lnTo>
                <a:lnTo>
                  <a:pt x="339636" y="633539"/>
                </a:lnTo>
                <a:lnTo>
                  <a:pt x="349554" y="627062"/>
                </a:lnTo>
                <a:lnTo>
                  <a:pt x="356235" y="617448"/>
                </a:lnTo>
                <a:lnTo>
                  <a:pt x="358686" y="605675"/>
                </a:lnTo>
                <a:close/>
              </a:path>
              <a:path w="1250315" h="2075179">
                <a:moveTo>
                  <a:pt x="358686" y="320649"/>
                </a:moveTo>
                <a:lnTo>
                  <a:pt x="356235" y="308889"/>
                </a:lnTo>
                <a:lnTo>
                  <a:pt x="349554" y="299288"/>
                </a:lnTo>
                <a:lnTo>
                  <a:pt x="339636" y="292811"/>
                </a:lnTo>
                <a:lnTo>
                  <a:pt x="327494" y="290423"/>
                </a:lnTo>
                <a:lnTo>
                  <a:pt x="315353" y="292811"/>
                </a:lnTo>
                <a:lnTo>
                  <a:pt x="305435" y="299288"/>
                </a:lnTo>
                <a:lnTo>
                  <a:pt x="298754" y="308889"/>
                </a:lnTo>
                <a:lnTo>
                  <a:pt x="296303" y="320649"/>
                </a:lnTo>
                <a:lnTo>
                  <a:pt x="298754" y="332422"/>
                </a:lnTo>
                <a:lnTo>
                  <a:pt x="305435" y="342036"/>
                </a:lnTo>
                <a:lnTo>
                  <a:pt x="315353" y="348513"/>
                </a:lnTo>
                <a:lnTo>
                  <a:pt x="327494" y="350888"/>
                </a:lnTo>
                <a:lnTo>
                  <a:pt x="339636" y="348513"/>
                </a:lnTo>
                <a:lnTo>
                  <a:pt x="349554" y="342036"/>
                </a:lnTo>
                <a:lnTo>
                  <a:pt x="356235" y="332422"/>
                </a:lnTo>
                <a:lnTo>
                  <a:pt x="358686" y="320649"/>
                </a:lnTo>
                <a:close/>
              </a:path>
              <a:path w="1250315" h="2075179">
                <a:moveTo>
                  <a:pt x="359791" y="1469390"/>
                </a:moveTo>
                <a:lnTo>
                  <a:pt x="357289" y="1458188"/>
                </a:lnTo>
                <a:lnTo>
                  <a:pt x="349770" y="1447787"/>
                </a:lnTo>
                <a:lnTo>
                  <a:pt x="339051" y="1440510"/>
                </a:lnTo>
                <a:lnTo>
                  <a:pt x="327494" y="1438084"/>
                </a:lnTo>
                <a:lnTo>
                  <a:pt x="315937" y="1440510"/>
                </a:lnTo>
                <a:lnTo>
                  <a:pt x="305219" y="1447787"/>
                </a:lnTo>
                <a:lnTo>
                  <a:pt x="297700" y="1456359"/>
                </a:lnTo>
                <a:lnTo>
                  <a:pt x="295186" y="1467764"/>
                </a:lnTo>
                <a:lnTo>
                  <a:pt x="297700" y="1479981"/>
                </a:lnTo>
                <a:lnTo>
                  <a:pt x="305219" y="1490980"/>
                </a:lnTo>
                <a:lnTo>
                  <a:pt x="315937" y="1498269"/>
                </a:lnTo>
                <a:lnTo>
                  <a:pt x="327494" y="1500695"/>
                </a:lnTo>
                <a:lnTo>
                  <a:pt x="339051" y="1498269"/>
                </a:lnTo>
                <a:lnTo>
                  <a:pt x="349770" y="1490980"/>
                </a:lnTo>
                <a:lnTo>
                  <a:pt x="357289" y="1480591"/>
                </a:lnTo>
                <a:lnTo>
                  <a:pt x="359791" y="1469390"/>
                </a:lnTo>
                <a:close/>
              </a:path>
              <a:path w="1250315" h="2075179">
                <a:moveTo>
                  <a:pt x="506831" y="1611909"/>
                </a:moveTo>
                <a:lnTo>
                  <a:pt x="504317" y="1600708"/>
                </a:lnTo>
                <a:lnTo>
                  <a:pt x="496811" y="1590306"/>
                </a:lnTo>
                <a:lnTo>
                  <a:pt x="486079" y="1583016"/>
                </a:lnTo>
                <a:lnTo>
                  <a:pt x="474522" y="1580591"/>
                </a:lnTo>
                <a:lnTo>
                  <a:pt x="462965" y="1583016"/>
                </a:lnTo>
                <a:lnTo>
                  <a:pt x="452247" y="1590306"/>
                </a:lnTo>
                <a:lnTo>
                  <a:pt x="444728" y="1600708"/>
                </a:lnTo>
                <a:lnTo>
                  <a:pt x="442226" y="1611896"/>
                </a:lnTo>
                <a:lnTo>
                  <a:pt x="444728" y="1623098"/>
                </a:lnTo>
                <a:lnTo>
                  <a:pt x="452247" y="1633486"/>
                </a:lnTo>
                <a:lnTo>
                  <a:pt x="462965" y="1640776"/>
                </a:lnTo>
                <a:lnTo>
                  <a:pt x="474522" y="1643202"/>
                </a:lnTo>
                <a:lnTo>
                  <a:pt x="486079" y="1640776"/>
                </a:lnTo>
                <a:lnTo>
                  <a:pt x="496811" y="1633486"/>
                </a:lnTo>
                <a:lnTo>
                  <a:pt x="504317" y="1623098"/>
                </a:lnTo>
                <a:lnTo>
                  <a:pt x="506831" y="1611909"/>
                </a:lnTo>
                <a:close/>
              </a:path>
              <a:path w="1250315" h="2075179">
                <a:moveTo>
                  <a:pt x="506831" y="1322552"/>
                </a:moveTo>
                <a:lnTo>
                  <a:pt x="504317" y="1311363"/>
                </a:lnTo>
                <a:lnTo>
                  <a:pt x="496811" y="1300962"/>
                </a:lnTo>
                <a:lnTo>
                  <a:pt x="486079" y="1293685"/>
                </a:lnTo>
                <a:lnTo>
                  <a:pt x="474522" y="1291259"/>
                </a:lnTo>
                <a:lnTo>
                  <a:pt x="462965" y="1293685"/>
                </a:lnTo>
                <a:lnTo>
                  <a:pt x="452247" y="1300962"/>
                </a:lnTo>
                <a:lnTo>
                  <a:pt x="444728" y="1311960"/>
                </a:lnTo>
                <a:lnTo>
                  <a:pt x="442226" y="1324178"/>
                </a:lnTo>
                <a:lnTo>
                  <a:pt x="444728" y="1335582"/>
                </a:lnTo>
                <a:lnTo>
                  <a:pt x="452247" y="1344142"/>
                </a:lnTo>
                <a:lnTo>
                  <a:pt x="462965" y="1351432"/>
                </a:lnTo>
                <a:lnTo>
                  <a:pt x="474522" y="1353858"/>
                </a:lnTo>
                <a:lnTo>
                  <a:pt x="486079" y="1351432"/>
                </a:lnTo>
                <a:lnTo>
                  <a:pt x="496811" y="1344142"/>
                </a:lnTo>
                <a:lnTo>
                  <a:pt x="504317" y="1333754"/>
                </a:lnTo>
                <a:lnTo>
                  <a:pt x="506831" y="1322552"/>
                </a:lnTo>
                <a:close/>
              </a:path>
              <a:path w="1250315" h="2075179">
                <a:moveTo>
                  <a:pt x="506831" y="1037539"/>
                </a:moveTo>
                <a:lnTo>
                  <a:pt x="504317" y="1026337"/>
                </a:lnTo>
                <a:lnTo>
                  <a:pt x="496811" y="1015936"/>
                </a:lnTo>
                <a:lnTo>
                  <a:pt x="486079" y="1008659"/>
                </a:lnTo>
                <a:lnTo>
                  <a:pt x="474522" y="1006233"/>
                </a:lnTo>
                <a:lnTo>
                  <a:pt x="462965" y="1008659"/>
                </a:lnTo>
                <a:lnTo>
                  <a:pt x="452247" y="1015936"/>
                </a:lnTo>
                <a:lnTo>
                  <a:pt x="444728" y="1024509"/>
                </a:lnTo>
                <a:lnTo>
                  <a:pt x="442226" y="1035913"/>
                </a:lnTo>
                <a:lnTo>
                  <a:pt x="444728" y="1048131"/>
                </a:lnTo>
                <a:lnTo>
                  <a:pt x="452247" y="1059129"/>
                </a:lnTo>
                <a:lnTo>
                  <a:pt x="462965" y="1066419"/>
                </a:lnTo>
                <a:lnTo>
                  <a:pt x="474522" y="1068844"/>
                </a:lnTo>
                <a:lnTo>
                  <a:pt x="486079" y="1066419"/>
                </a:lnTo>
                <a:lnTo>
                  <a:pt x="496811" y="1059129"/>
                </a:lnTo>
                <a:lnTo>
                  <a:pt x="504317" y="1048740"/>
                </a:lnTo>
                <a:lnTo>
                  <a:pt x="506831" y="1037539"/>
                </a:lnTo>
                <a:close/>
              </a:path>
              <a:path w="1250315" h="2075179">
                <a:moveTo>
                  <a:pt x="506831" y="748195"/>
                </a:moveTo>
                <a:lnTo>
                  <a:pt x="504317" y="736993"/>
                </a:lnTo>
                <a:lnTo>
                  <a:pt x="496811" y="726592"/>
                </a:lnTo>
                <a:lnTo>
                  <a:pt x="486079" y="719315"/>
                </a:lnTo>
                <a:lnTo>
                  <a:pt x="474522" y="716889"/>
                </a:lnTo>
                <a:lnTo>
                  <a:pt x="462965" y="719315"/>
                </a:lnTo>
                <a:lnTo>
                  <a:pt x="452247" y="726592"/>
                </a:lnTo>
                <a:lnTo>
                  <a:pt x="444728" y="737603"/>
                </a:lnTo>
                <a:lnTo>
                  <a:pt x="442226" y="749808"/>
                </a:lnTo>
                <a:lnTo>
                  <a:pt x="444728" y="761225"/>
                </a:lnTo>
                <a:lnTo>
                  <a:pt x="452247" y="769785"/>
                </a:lnTo>
                <a:lnTo>
                  <a:pt x="462965" y="777074"/>
                </a:lnTo>
                <a:lnTo>
                  <a:pt x="474522" y="779500"/>
                </a:lnTo>
                <a:lnTo>
                  <a:pt x="486079" y="777074"/>
                </a:lnTo>
                <a:lnTo>
                  <a:pt x="496811" y="769785"/>
                </a:lnTo>
                <a:lnTo>
                  <a:pt x="504317" y="759396"/>
                </a:lnTo>
                <a:lnTo>
                  <a:pt x="506831" y="748195"/>
                </a:lnTo>
                <a:close/>
              </a:path>
              <a:path w="1250315" h="2075179">
                <a:moveTo>
                  <a:pt x="506831" y="463169"/>
                </a:moveTo>
                <a:lnTo>
                  <a:pt x="504317" y="451967"/>
                </a:lnTo>
                <a:lnTo>
                  <a:pt x="496811" y="441566"/>
                </a:lnTo>
                <a:lnTo>
                  <a:pt x="486079" y="434289"/>
                </a:lnTo>
                <a:lnTo>
                  <a:pt x="474522" y="431863"/>
                </a:lnTo>
                <a:lnTo>
                  <a:pt x="462965" y="434289"/>
                </a:lnTo>
                <a:lnTo>
                  <a:pt x="452247" y="441566"/>
                </a:lnTo>
                <a:lnTo>
                  <a:pt x="444728" y="450138"/>
                </a:lnTo>
                <a:lnTo>
                  <a:pt x="442226" y="461543"/>
                </a:lnTo>
                <a:lnTo>
                  <a:pt x="444728" y="473760"/>
                </a:lnTo>
                <a:lnTo>
                  <a:pt x="452247" y="484759"/>
                </a:lnTo>
                <a:lnTo>
                  <a:pt x="462965" y="492048"/>
                </a:lnTo>
                <a:lnTo>
                  <a:pt x="474522" y="494474"/>
                </a:lnTo>
                <a:lnTo>
                  <a:pt x="486079" y="492048"/>
                </a:lnTo>
                <a:lnTo>
                  <a:pt x="496811" y="484759"/>
                </a:lnTo>
                <a:lnTo>
                  <a:pt x="504317" y="474370"/>
                </a:lnTo>
                <a:lnTo>
                  <a:pt x="506831" y="463169"/>
                </a:lnTo>
                <a:close/>
              </a:path>
              <a:path w="1250315" h="2075179">
                <a:moveTo>
                  <a:pt x="653859" y="1469390"/>
                </a:moveTo>
                <a:lnTo>
                  <a:pt x="651357" y="1458188"/>
                </a:lnTo>
                <a:lnTo>
                  <a:pt x="643839" y="1447787"/>
                </a:lnTo>
                <a:lnTo>
                  <a:pt x="633120" y="1440510"/>
                </a:lnTo>
                <a:lnTo>
                  <a:pt x="621563" y="1438084"/>
                </a:lnTo>
                <a:lnTo>
                  <a:pt x="610006" y="1440510"/>
                </a:lnTo>
                <a:lnTo>
                  <a:pt x="599287" y="1447787"/>
                </a:lnTo>
                <a:lnTo>
                  <a:pt x="594271" y="1456359"/>
                </a:lnTo>
                <a:lnTo>
                  <a:pt x="592607" y="1467764"/>
                </a:lnTo>
                <a:lnTo>
                  <a:pt x="594271" y="1479981"/>
                </a:lnTo>
                <a:lnTo>
                  <a:pt x="599287" y="1490980"/>
                </a:lnTo>
                <a:lnTo>
                  <a:pt x="610006" y="1498269"/>
                </a:lnTo>
                <a:lnTo>
                  <a:pt x="621563" y="1500695"/>
                </a:lnTo>
                <a:lnTo>
                  <a:pt x="633120" y="1498269"/>
                </a:lnTo>
                <a:lnTo>
                  <a:pt x="643839" y="1490980"/>
                </a:lnTo>
                <a:lnTo>
                  <a:pt x="651357" y="1480591"/>
                </a:lnTo>
                <a:lnTo>
                  <a:pt x="653859" y="1469390"/>
                </a:lnTo>
                <a:close/>
              </a:path>
              <a:path w="1250315" h="2075179">
                <a:moveTo>
                  <a:pt x="657212" y="1180045"/>
                </a:moveTo>
                <a:lnTo>
                  <a:pt x="654761" y="1168285"/>
                </a:lnTo>
                <a:lnTo>
                  <a:pt x="648068" y="1158671"/>
                </a:lnTo>
                <a:lnTo>
                  <a:pt x="638162" y="1152194"/>
                </a:lnTo>
                <a:lnTo>
                  <a:pt x="626021" y="1149807"/>
                </a:lnTo>
                <a:lnTo>
                  <a:pt x="613879" y="1152194"/>
                </a:lnTo>
                <a:lnTo>
                  <a:pt x="603961" y="1158671"/>
                </a:lnTo>
                <a:lnTo>
                  <a:pt x="597281" y="1168285"/>
                </a:lnTo>
                <a:lnTo>
                  <a:pt x="594829" y="1180045"/>
                </a:lnTo>
                <a:lnTo>
                  <a:pt x="597281" y="1191818"/>
                </a:lnTo>
                <a:lnTo>
                  <a:pt x="603961" y="1201420"/>
                </a:lnTo>
                <a:lnTo>
                  <a:pt x="613879" y="1207897"/>
                </a:lnTo>
                <a:lnTo>
                  <a:pt x="626021" y="1210271"/>
                </a:lnTo>
                <a:lnTo>
                  <a:pt x="638162" y="1207897"/>
                </a:lnTo>
                <a:lnTo>
                  <a:pt x="648068" y="1201420"/>
                </a:lnTo>
                <a:lnTo>
                  <a:pt x="654761" y="1191818"/>
                </a:lnTo>
                <a:lnTo>
                  <a:pt x="657212" y="1180045"/>
                </a:lnTo>
                <a:close/>
              </a:path>
              <a:path w="1250315" h="2075179">
                <a:moveTo>
                  <a:pt x="657212" y="895019"/>
                </a:moveTo>
                <a:lnTo>
                  <a:pt x="654761" y="883259"/>
                </a:lnTo>
                <a:lnTo>
                  <a:pt x="648068" y="873645"/>
                </a:lnTo>
                <a:lnTo>
                  <a:pt x="638162" y="867168"/>
                </a:lnTo>
                <a:lnTo>
                  <a:pt x="626021" y="864793"/>
                </a:lnTo>
                <a:lnTo>
                  <a:pt x="613879" y="867168"/>
                </a:lnTo>
                <a:lnTo>
                  <a:pt x="603961" y="873645"/>
                </a:lnTo>
                <a:lnTo>
                  <a:pt x="597281" y="883259"/>
                </a:lnTo>
                <a:lnTo>
                  <a:pt x="594829" y="895019"/>
                </a:lnTo>
                <a:lnTo>
                  <a:pt x="597281" y="906792"/>
                </a:lnTo>
                <a:lnTo>
                  <a:pt x="603961" y="916406"/>
                </a:lnTo>
                <a:lnTo>
                  <a:pt x="613879" y="922883"/>
                </a:lnTo>
                <a:lnTo>
                  <a:pt x="626021" y="925245"/>
                </a:lnTo>
                <a:lnTo>
                  <a:pt x="638162" y="922883"/>
                </a:lnTo>
                <a:lnTo>
                  <a:pt x="648068" y="916406"/>
                </a:lnTo>
                <a:lnTo>
                  <a:pt x="654761" y="906792"/>
                </a:lnTo>
                <a:lnTo>
                  <a:pt x="657212" y="895019"/>
                </a:lnTo>
                <a:close/>
              </a:path>
              <a:path w="1250315" h="2075179">
                <a:moveTo>
                  <a:pt x="657212" y="605675"/>
                </a:moveTo>
                <a:lnTo>
                  <a:pt x="654761" y="593915"/>
                </a:lnTo>
                <a:lnTo>
                  <a:pt x="648068" y="584314"/>
                </a:lnTo>
                <a:lnTo>
                  <a:pt x="638162" y="577837"/>
                </a:lnTo>
                <a:lnTo>
                  <a:pt x="626021" y="575449"/>
                </a:lnTo>
                <a:lnTo>
                  <a:pt x="613879" y="577837"/>
                </a:lnTo>
                <a:lnTo>
                  <a:pt x="603961" y="584314"/>
                </a:lnTo>
                <a:lnTo>
                  <a:pt x="597281" y="593915"/>
                </a:lnTo>
                <a:lnTo>
                  <a:pt x="594829" y="605675"/>
                </a:lnTo>
                <a:lnTo>
                  <a:pt x="597281" y="617448"/>
                </a:lnTo>
                <a:lnTo>
                  <a:pt x="603961" y="627062"/>
                </a:lnTo>
                <a:lnTo>
                  <a:pt x="613879" y="633539"/>
                </a:lnTo>
                <a:lnTo>
                  <a:pt x="626021" y="635914"/>
                </a:lnTo>
                <a:lnTo>
                  <a:pt x="638162" y="633539"/>
                </a:lnTo>
                <a:lnTo>
                  <a:pt x="648068" y="627062"/>
                </a:lnTo>
                <a:lnTo>
                  <a:pt x="654761" y="617448"/>
                </a:lnTo>
                <a:lnTo>
                  <a:pt x="657212" y="605675"/>
                </a:lnTo>
                <a:close/>
              </a:path>
              <a:path w="1250315" h="2075179">
                <a:moveTo>
                  <a:pt x="804240" y="1322552"/>
                </a:moveTo>
                <a:lnTo>
                  <a:pt x="801789" y="1310792"/>
                </a:lnTo>
                <a:lnTo>
                  <a:pt x="795108" y="1301191"/>
                </a:lnTo>
                <a:lnTo>
                  <a:pt x="785190" y="1294714"/>
                </a:lnTo>
                <a:lnTo>
                  <a:pt x="773049" y="1292326"/>
                </a:lnTo>
                <a:lnTo>
                  <a:pt x="760907" y="1294714"/>
                </a:lnTo>
                <a:lnTo>
                  <a:pt x="751001" y="1301191"/>
                </a:lnTo>
                <a:lnTo>
                  <a:pt x="744321" y="1310792"/>
                </a:lnTo>
                <a:lnTo>
                  <a:pt x="741870" y="1322552"/>
                </a:lnTo>
                <a:lnTo>
                  <a:pt x="744321" y="1334325"/>
                </a:lnTo>
                <a:lnTo>
                  <a:pt x="751001" y="1343939"/>
                </a:lnTo>
                <a:lnTo>
                  <a:pt x="760907" y="1350416"/>
                </a:lnTo>
                <a:lnTo>
                  <a:pt x="773049" y="1352778"/>
                </a:lnTo>
                <a:lnTo>
                  <a:pt x="785190" y="1350416"/>
                </a:lnTo>
                <a:lnTo>
                  <a:pt x="795108" y="1343939"/>
                </a:lnTo>
                <a:lnTo>
                  <a:pt x="801789" y="1334325"/>
                </a:lnTo>
                <a:lnTo>
                  <a:pt x="804240" y="1322552"/>
                </a:lnTo>
                <a:close/>
              </a:path>
              <a:path w="1250315" h="2075179">
                <a:moveTo>
                  <a:pt x="804240" y="748182"/>
                </a:moveTo>
                <a:lnTo>
                  <a:pt x="801789" y="736422"/>
                </a:lnTo>
                <a:lnTo>
                  <a:pt x="795108" y="726821"/>
                </a:lnTo>
                <a:lnTo>
                  <a:pt x="785190" y="720344"/>
                </a:lnTo>
                <a:lnTo>
                  <a:pt x="773049" y="717956"/>
                </a:lnTo>
                <a:lnTo>
                  <a:pt x="760907" y="720344"/>
                </a:lnTo>
                <a:lnTo>
                  <a:pt x="751001" y="726821"/>
                </a:lnTo>
                <a:lnTo>
                  <a:pt x="744321" y="736422"/>
                </a:lnTo>
                <a:lnTo>
                  <a:pt x="741870" y="748182"/>
                </a:lnTo>
                <a:lnTo>
                  <a:pt x="744321" y="759955"/>
                </a:lnTo>
                <a:lnTo>
                  <a:pt x="751001" y="769569"/>
                </a:lnTo>
                <a:lnTo>
                  <a:pt x="760907" y="776046"/>
                </a:lnTo>
                <a:lnTo>
                  <a:pt x="773049" y="778421"/>
                </a:lnTo>
                <a:lnTo>
                  <a:pt x="785190" y="776046"/>
                </a:lnTo>
                <a:lnTo>
                  <a:pt x="795108" y="769569"/>
                </a:lnTo>
                <a:lnTo>
                  <a:pt x="801789" y="759955"/>
                </a:lnTo>
                <a:lnTo>
                  <a:pt x="804240" y="748182"/>
                </a:lnTo>
                <a:close/>
              </a:path>
              <a:path w="1250315" h="2075179">
                <a:moveTo>
                  <a:pt x="805357" y="1037539"/>
                </a:moveTo>
                <a:lnTo>
                  <a:pt x="802855" y="1026337"/>
                </a:lnTo>
                <a:lnTo>
                  <a:pt x="795337" y="1015936"/>
                </a:lnTo>
                <a:lnTo>
                  <a:pt x="784606" y="1008659"/>
                </a:lnTo>
                <a:lnTo>
                  <a:pt x="773049" y="1006233"/>
                </a:lnTo>
                <a:lnTo>
                  <a:pt x="761492" y="1008659"/>
                </a:lnTo>
                <a:lnTo>
                  <a:pt x="750773" y="1015936"/>
                </a:lnTo>
                <a:lnTo>
                  <a:pt x="743254" y="1024509"/>
                </a:lnTo>
                <a:lnTo>
                  <a:pt x="740752" y="1035913"/>
                </a:lnTo>
                <a:lnTo>
                  <a:pt x="743254" y="1048131"/>
                </a:lnTo>
                <a:lnTo>
                  <a:pt x="750773" y="1059129"/>
                </a:lnTo>
                <a:lnTo>
                  <a:pt x="761492" y="1066419"/>
                </a:lnTo>
                <a:lnTo>
                  <a:pt x="773049" y="1068844"/>
                </a:lnTo>
                <a:lnTo>
                  <a:pt x="784606" y="1066419"/>
                </a:lnTo>
                <a:lnTo>
                  <a:pt x="795337" y="1059129"/>
                </a:lnTo>
                <a:lnTo>
                  <a:pt x="802855" y="1048740"/>
                </a:lnTo>
                <a:lnTo>
                  <a:pt x="805357" y="1037539"/>
                </a:lnTo>
                <a:close/>
              </a:path>
              <a:path w="1250315" h="2075179">
                <a:moveTo>
                  <a:pt x="951280" y="1180045"/>
                </a:moveTo>
                <a:lnTo>
                  <a:pt x="948829" y="1168285"/>
                </a:lnTo>
                <a:lnTo>
                  <a:pt x="942136" y="1158671"/>
                </a:lnTo>
                <a:lnTo>
                  <a:pt x="932230" y="1152194"/>
                </a:lnTo>
                <a:lnTo>
                  <a:pt x="920089" y="1149807"/>
                </a:lnTo>
                <a:lnTo>
                  <a:pt x="907948" y="1152194"/>
                </a:lnTo>
                <a:lnTo>
                  <a:pt x="898029" y="1158671"/>
                </a:lnTo>
                <a:lnTo>
                  <a:pt x="891349" y="1168285"/>
                </a:lnTo>
                <a:lnTo>
                  <a:pt x="888898" y="1180045"/>
                </a:lnTo>
                <a:lnTo>
                  <a:pt x="891349" y="1191818"/>
                </a:lnTo>
                <a:lnTo>
                  <a:pt x="898029" y="1201420"/>
                </a:lnTo>
                <a:lnTo>
                  <a:pt x="907948" y="1207897"/>
                </a:lnTo>
                <a:lnTo>
                  <a:pt x="920089" y="1210271"/>
                </a:lnTo>
                <a:lnTo>
                  <a:pt x="932230" y="1207897"/>
                </a:lnTo>
                <a:lnTo>
                  <a:pt x="942136" y="1201420"/>
                </a:lnTo>
                <a:lnTo>
                  <a:pt x="948829" y="1191818"/>
                </a:lnTo>
                <a:lnTo>
                  <a:pt x="951280" y="1180045"/>
                </a:lnTo>
                <a:close/>
              </a:path>
              <a:path w="1250315" h="2075179">
                <a:moveTo>
                  <a:pt x="951280" y="895019"/>
                </a:moveTo>
                <a:lnTo>
                  <a:pt x="948829" y="883259"/>
                </a:lnTo>
                <a:lnTo>
                  <a:pt x="942136" y="873645"/>
                </a:lnTo>
                <a:lnTo>
                  <a:pt x="932230" y="867168"/>
                </a:lnTo>
                <a:lnTo>
                  <a:pt x="920089" y="864793"/>
                </a:lnTo>
                <a:lnTo>
                  <a:pt x="907948" y="867168"/>
                </a:lnTo>
                <a:lnTo>
                  <a:pt x="898029" y="873645"/>
                </a:lnTo>
                <a:lnTo>
                  <a:pt x="891349" y="883259"/>
                </a:lnTo>
                <a:lnTo>
                  <a:pt x="888898" y="895019"/>
                </a:lnTo>
                <a:lnTo>
                  <a:pt x="891349" y="906792"/>
                </a:lnTo>
                <a:lnTo>
                  <a:pt x="898029" y="916406"/>
                </a:lnTo>
                <a:lnTo>
                  <a:pt x="907948" y="922883"/>
                </a:lnTo>
                <a:lnTo>
                  <a:pt x="920089" y="925245"/>
                </a:lnTo>
                <a:lnTo>
                  <a:pt x="932230" y="922883"/>
                </a:lnTo>
                <a:lnTo>
                  <a:pt x="942136" y="916406"/>
                </a:lnTo>
                <a:lnTo>
                  <a:pt x="948829" y="906792"/>
                </a:lnTo>
                <a:lnTo>
                  <a:pt x="951280" y="895019"/>
                </a:lnTo>
                <a:close/>
              </a:path>
              <a:path w="1250315" h="2075179">
                <a:moveTo>
                  <a:pt x="951280" y="605675"/>
                </a:moveTo>
                <a:lnTo>
                  <a:pt x="948829" y="593915"/>
                </a:lnTo>
                <a:lnTo>
                  <a:pt x="942136" y="584314"/>
                </a:lnTo>
                <a:lnTo>
                  <a:pt x="932230" y="577837"/>
                </a:lnTo>
                <a:lnTo>
                  <a:pt x="920089" y="575449"/>
                </a:lnTo>
                <a:lnTo>
                  <a:pt x="907948" y="577837"/>
                </a:lnTo>
                <a:lnTo>
                  <a:pt x="898029" y="584314"/>
                </a:lnTo>
                <a:lnTo>
                  <a:pt x="891349" y="593915"/>
                </a:lnTo>
                <a:lnTo>
                  <a:pt x="888898" y="605675"/>
                </a:lnTo>
                <a:lnTo>
                  <a:pt x="891349" y="617448"/>
                </a:lnTo>
                <a:lnTo>
                  <a:pt x="898029" y="627062"/>
                </a:lnTo>
                <a:lnTo>
                  <a:pt x="907948" y="633539"/>
                </a:lnTo>
                <a:lnTo>
                  <a:pt x="920089" y="635914"/>
                </a:lnTo>
                <a:lnTo>
                  <a:pt x="932230" y="633539"/>
                </a:lnTo>
                <a:lnTo>
                  <a:pt x="942136" y="627062"/>
                </a:lnTo>
                <a:lnTo>
                  <a:pt x="948829" y="617448"/>
                </a:lnTo>
                <a:lnTo>
                  <a:pt x="951280" y="605675"/>
                </a:lnTo>
                <a:close/>
              </a:path>
              <a:path w="1250315" h="2075179">
                <a:moveTo>
                  <a:pt x="1098321" y="748182"/>
                </a:moveTo>
                <a:lnTo>
                  <a:pt x="1095870" y="736422"/>
                </a:lnTo>
                <a:lnTo>
                  <a:pt x="1089177" y="726821"/>
                </a:lnTo>
                <a:lnTo>
                  <a:pt x="1079271" y="720344"/>
                </a:lnTo>
                <a:lnTo>
                  <a:pt x="1067130" y="717956"/>
                </a:lnTo>
                <a:lnTo>
                  <a:pt x="1054989" y="720344"/>
                </a:lnTo>
                <a:lnTo>
                  <a:pt x="1045070" y="726821"/>
                </a:lnTo>
                <a:lnTo>
                  <a:pt x="1038390" y="736422"/>
                </a:lnTo>
                <a:lnTo>
                  <a:pt x="1035939" y="748182"/>
                </a:lnTo>
                <a:lnTo>
                  <a:pt x="1038390" y="759955"/>
                </a:lnTo>
                <a:lnTo>
                  <a:pt x="1045070" y="769569"/>
                </a:lnTo>
                <a:lnTo>
                  <a:pt x="1054989" y="776046"/>
                </a:lnTo>
                <a:lnTo>
                  <a:pt x="1067130" y="778421"/>
                </a:lnTo>
                <a:lnTo>
                  <a:pt x="1079271" y="776046"/>
                </a:lnTo>
                <a:lnTo>
                  <a:pt x="1089177" y="769569"/>
                </a:lnTo>
                <a:lnTo>
                  <a:pt x="1095870" y="759955"/>
                </a:lnTo>
                <a:lnTo>
                  <a:pt x="1098321" y="748182"/>
                </a:lnTo>
                <a:close/>
              </a:path>
              <a:path w="1250315" h="2075179">
                <a:moveTo>
                  <a:pt x="1099426" y="1037539"/>
                </a:moveTo>
                <a:lnTo>
                  <a:pt x="1096924" y="1026337"/>
                </a:lnTo>
                <a:lnTo>
                  <a:pt x="1089406" y="1015936"/>
                </a:lnTo>
                <a:lnTo>
                  <a:pt x="1078687" y="1008659"/>
                </a:lnTo>
                <a:lnTo>
                  <a:pt x="1067130" y="1006233"/>
                </a:lnTo>
                <a:lnTo>
                  <a:pt x="1055573" y="1008659"/>
                </a:lnTo>
                <a:lnTo>
                  <a:pt x="1044854" y="1015936"/>
                </a:lnTo>
                <a:lnTo>
                  <a:pt x="1037323" y="1024509"/>
                </a:lnTo>
                <a:lnTo>
                  <a:pt x="1034821" y="1035913"/>
                </a:lnTo>
                <a:lnTo>
                  <a:pt x="1037323" y="1048131"/>
                </a:lnTo>
                <a:lnTo>
                  <a:pt x="1044854" y="1059129"/>
                </a:lnTo>
                <a:lnTo>
                  <a:pt x="1055573" y="1066419"/>
                </a:lnTo>
                <a:lnTo>
                  <a:pt x="1067130" y="1068844"/>
                </a:lnTo>
                <a:lnTo>
                  <a:pt x="1078687" y="1066419"/>
                </a:lnTo>
                <a:lnTo>
                  <a:pt x="1089406" y="1059129"/>
                </a:lnTo>
                <a:lnTo>
                  <a:pt x="1096924" y="1048740"/>
                </a:lnTo>
                <a:lnTo>
                  <a:pt x="1099426" y="1037539"/>
                </a:lnTo>
                <a:close/>
              </a:path>
              <a:path w="1250315" h="2075179">
                <a:moveTo>
                  <a:pt x="1249807" y="895019"/>
                </a:moveTo>
                <a:lnTo>
                  <a:pt x="1247355" y="883259"/>
                </a:lnTo>
                <a:lnTo>
                  <a:pt x="1240663" y="873645"/>
                </a:lnTo>
                <a:lnTo>
                  <a:pt x="1230757" y="867168"/>
                </a:lnTo>
                <a:lnTo>
                  <a:pt x="1218615" y="864793"/>
                </a:lnTo>
                <a:lnTo>
                  <a:pt x="1206474" y="867168"/>
                </a:lnTo>
                <a:lnTo>
                  <a:pt x="1196555" y="873645"/>
                </a:lnTo>
                <a:lnTo>
                  <a:pt x="1189875" y="883259"/>
                </a:lnTo>
                <a:lnTo>
                  <a:pt x="1187424" y="895019"/>
                </a:lnTo>
                <a:lnTo>
                  <a:pt x="1189875" y="906792"/>
                </a:lnTo>
                <a:lnTo>
                  <a:pt x="1196555" y="916406"/>
                </a:lnTo>
                <a:lnTo>
                  <a:pt x="1206474" y="922883"/>
                </a:lnTo>
                <a:lnTo>
                  <a:pt x="1218615" y="925245"/>
                </a:lnTo>
                <a:lnTo>
                  <a:pt x="1230757" y="922883"/>
                </a:lnTo>
                <a:lnTo>
                  <a:pt x="1240663" y="916406"/>
                </a:lnTo>
                <a:lnTo>
                  <a:pt x="1247355" y="906792"/>
                </a:lnTo>
                <a:lnTo>
                  <a:pt x="1249807" y="895019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85088" y="5574791"/>
            <a:ext cx="1338072" cy="1228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20773" y="5568407"/>
            <a:ext cx="685800" cy="591820"/>
          </a:xfrm>
          <a:custGeom>
            <a:avLst/>
            <a:gdLst/>
            <a:ahLst/>
            <a:cxnLst/>
            <a:rect l="l" t="t" r="r" b="b"/>
            <a:pathLst>
              <a:path w="685800" h="591820">
                <a:moveTo>
                  <a:pt x="685800" y="0"/>
                </a:moveTo>
                <a:lnTo>
                  <a:pt x="342900" y="591207"/>
                </a:lnTo>
                <a:lnTo>
                  <a:pt x="0" y="0"/>
                </a:lnTo>
                <a:lnTo>
                  <a:pt x="685800" y="0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4538960" y="996696"/>
            <a:ext cx="1496567" cy="1362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4971521" y="1199050"/>
            <a:ext cx="838200" cy="722630"/>
          </a:xfrm>
          <a:custGeom>
            <a:avLst/>
            <a:gdLst/>
            <a:ahLst/>
            <a:cxnLst/>
            <a:rect l="l" t="t" r="r" b="b"/>
            <a:pathLst>
              <a:path w="838200" h="722630">
                <a:moveTo>
                  <a:pt x="838200" y="0"/>
                </a:moveTo>
                <a:lnTo>
                  <a:pt x="419100" y="722586"/>
                </a:lnTo>
                <a:lnTo>
                  <a:pt x="0" y="0"/>
                </a:lnTo>
                <a:lnTo>
                  <a:pt x="838200" y="0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901415" y="7632192"/>
            <a:ext cx="1203959" cy="1112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448372" y="7718106"/>
            <a:ext cx="548640" cy="473075"/>
          </a:xfrm>
          <a:custGeom>
            <a:avLst/>
            <a:gdLst/>
            <a:ahLst/>
            <a:cxnLst/>
            <a:rect l="l" t="t" r="r" b="b"/>
            <a:pathLst>
              <a:path w="548640" h="473075">
                <a:moveTo>
                  <a:pt x="548164" y="0"/>
                </a:moveTo>
                <a:lnTo>
                  <a:pt x="274082" y="472555"/>
                </a:lnTo>
                <a:lnTo>
                  <a:pt x="0" y="0"/>
                </a:lnTo>
                <a:lnTo>
                  <a:pt x="548164" y="0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099559" y="1197863"/>
            <a:ext cx="2843784" cy="2795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8884919" y="0"/>
            <a:ext cx="2846831" cy="19629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6456152" y="1789176"/>
            <a:ext cx="801623" cy="786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331208" y="8305800"/>
            <a:ext cx="2846832" cy="19781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799576" y="6982968"/>
            <a:ext cx="1569720" cy="15422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532888" y="7455407"/>
            <a:ext cx="1569719" cy="15422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4968728" y="6391655"/>
            <a:ext cx="1572767" cy="15422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11941" y="2517140"/>
            <a:ext cx="9064117" cy="222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4850" y="9186985"/>
            <a:ext cx="0" cy="742950"/>
          </a:xfrm>
          <a:custGeom>
            <a:avLst/>
            <a:gdLst/>
            <a:ahLst/>
            <a:cxnLst/>
            <a:rect l="l" t="t" r="r" b="b"/>
            <a:pathLst>
              <a:path h="742950">
                <a:moveTo>
                  <a:pt x="0" y="0"/>
                </a:moveTo>
                <a:lnTo>
                  <a:pt x="1" y="742950"/>
                </a:lnTo>
              </a:path>
            </a:pathLst>
          </a:custGeom>
          <a:ln w="63500">
            <a:solidFill>
              <a:srgbClr val="4A8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744950" y="9186985"/>
            <a:ext cx="0" cy="742950"/>
          </a:xfrm>
          <a:custGeom>
            <a:avLst/>
            <a:gdLst/>
            <a:ahLst/>
            <a:cxnLst/>
            <a:rect l="l" t="t" r="r" b="b"/>
            <a:pathLst>
              <a:path h="742950">
                <a:moveTo>
                  <a:pt x="0" y="0"/>
                </a:moveTo>
                <a:lnTo>
                  <a:pt x="1" y="742950"/>
                </a:lnTo>
              </a:path>
            </a:pathLst>
          </a:custGeom>
          <a:ln w="63500">
            <a:solidFill>
              <a:srgbClr val="4A8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52487" y="2400807"/>
            <a:ext cx="7439025" cy="528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698060" y="3561589"/>
            <a:ext cx="6226809" cy="519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171C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9762" y="268730"/>
            <a:ext cx="14368475" cy="490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52952" y="4489195"/>
            <a:ext cx="11782094" cy="4371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15.png"/><Relationship Id="rId2" Type="http://schemas.openxmlformats.org/officeDocument/2006/relationships/image" Target="../media/image2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15.png"/><Relationship Id="rId2" Type="http://schemas.openxmlformats.org/officeDocument/2006/relationships/image" Target="../media/image2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15.png"/><Relationship Id="rId2" Type="http://schemas.openxmlformats.org/officeDocument/2006/relationships/image" Target="../media/image2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15.png"/><Relationship Id="rId2" Type="http://schemas.openxmlformats.org/officeDocument/2006/relationships/image" Target="../media/image2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15.png"/><Relationship Id="rId2" Type="http://schemas.openxmlformats.org/officeDocument/2006/relationships/image" Target="../media/image2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0" y="26074"/>
            <a:ext cx="9143999" cy="10260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816" y="770215"/>
            <a:ext cx="16099638" cy="4724884"/>
          </a:xfrm>
          <a:prstGeom prst="rect">
            <a:avLst/>
          </a:prstGeom>
        </p:spPr>
        <p:txBody>
          <a:bodyPr vert="horz" wrap="square" lIns="0" tIns="2672589" rIns="0" bIns="0" rtlCol="0">
            <a:spAutoFit/>
          </a:bodyPr>
          <a:lstStyle/>
          <a:p>
            <a:pPr marL="9145270" algn="ctr">
              <a:lnSpc>
                <a:spcPts val="7909"/>
              </a:lnSpc>
              <a:spcBef>
                <a:spcPts val="100"/>
              </a:spcBef>
            </a:pPr>
            <a:r>
              <a:rPr lang="en-US" b="1" spc="-220" dirty="0">
                <a:solidFill>
                  <a:srgbClr val="FFFFFF"/>
                </a:solidFill>
                <a:latin typeface="Arial"/>
                <a:cs typeface="Arial"/>
              </a:rPr>
              <a:t>KŪRYBIŠKUMO STIKLAINIS </a:t>
            </a:r>
            <a:endParaRPr b="1" spc="-17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30200" y="5749416"/>
            <a:ext cx="1428750" cy="0"/>
          </a:xfrm>
          <a:custGeom>
            <a:avLst/>
            <a:gdLst/>
            <a:ahLst/>
            <a:cxnLst/>
            <a:rect l="l" t="t" r="r" b="b"/>
            <a:pathLst>
              <a:path w="1428750">
                <a:moveTo>
                  <a:pt x="0" y="0"/>
                </a:moveTo>
                <a:lnTo>
                  <a:pt x="1428750" y="1"/>
                </a:lnTo>
              </a:path>
            </a:pathLst>
          </a:custGeom>
          <a:ln w="63500">
            <a:solidFill>
              <a:srgbClr val="4A8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15599" y="6833750"/>
            <a:ext cx="6400800" cy="111427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0975" marR="5080" indent="-168275">
              <a:lnSpc>
                <a:spcPct val="98800"/>
              </a:lnSpc>
              <a:spcBef>
                <a:spcPts val="135"/>
              </a:spcBef>
            </a:pPr>
            <a:r>
              <a:rPr lang="en-US" sz="3600" spc="-40" dirty="0" err="1">
                <a:solidFill>
                  <a:srgbClr val="FFFFFF"/>
                </a:solidFill>
                <a:latin typeface="Arial"/>
                <a:cs typeface="Arial"/>
              </a:rPr>
              <a:t>Geriausias</a:t>
            </a:r>
            <a:r>
              <a:rPr lang="en-US" sz="3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600" spc="-40" dirty="0" err="1">
                <a:solidFill>
                  <a:srgbClr val="FFFFFF"/>
                </a:solidFill>
                <a:latin typeface="Arial"/>
                <a:cs typeface="Arial"/>
              </a:rPr>
              <a:t>dalykas</a:t>
            </a:r>
            <a:r>
              <a:rPr lang="en-US" sz="3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600" spc="-40" dirty="0" err="1">
                <a:solidFill>
                  <a:srgbClr val="FFFFFF"/>
                </a:solidFill>
                <a:latin typeface="Arial"/>
                <a:cs typeface="Arial"/>
              </a:rPr>
              <a:t>mokytojo</a:t>
            </a:r>
            <a:r>
              <a:rPr lang="en-US" sz="3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600" spc="-40" dirty="0" err="1">
                <a:solidFill>
                  <a:srgbClr val="FFFFFF"/>
                </a:solidFill>
                <a:latin typeface="Arial"/>
                <a:cs typeface="Arial"/>
              </a:rPr>
              <a:t>darbe</a:t>
            </a:r>
            <a:r>
              <a:rPr lang="en-US" sz="3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600" spc="-40" dirty="0" err="1">
                <a:solidFill>
                  <a:srgbClr val="FFFFFF"/>
                </a:solidFill>
                <a:latin typeface="Arial"/>
                <a:cs typeface="Arial"/>
              </a:rPr>
              <a:t>yra</a:t>
            </a:r>
            <a:r>
              <a:rPr lang="en-US" sz="3600" spc="-40" dirty="0">
                <a:solidFill>
                  <a:srgbClr val="FFFFFF"/>
                </a:solidFill>
                <a:latin typeface="Arial"/>
                <a:cs typeface="Arial"/>
              </a:rPr>
              <a:t> …</a:t>
            </a:r>
            <a:endParaRPr sz="36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73641" y="2443098"/>
            <a:ext cx="5493385" cy="5289550"/>
            <a:chOff x="2773641" y="2443098"/>
            <a:chExt cx="5493385" cy="5289550"/>
          </a:xfrm>
        </p:grpSpPr>
        <p:sp>
          <p:nvSpPr>
            <p:cNvPr id="7" name="object 7"/>
            <p:cNvSpPr/>
            <p:nvPr/>
          </p:nvSpPr>
          <p:spPr>
            <a:xfrm>
              <a:off x="3405301" y="5654801"/>
              <a:ext cx="4862195" cy="1736089"/>
            </a:xfrm>
            <a:custGeom>
              <a:avLst/>
              <a:gdLst/>
              <a:ahLst/>
              <a:cxnLst/>
              <a:rect l="l" t="t" r="r" b="b"/>
              <a:pathLst>
                <a:path w="4862195" h="1736090">
                  <a:moveTo>
                    <a:pt x="4861674" y="1293444"/>
                  </a:moveTo>
                  <a:lnTo>
                    <a:pt x="4857991" y="1275689"/>
                  </a:lnTo>
                  <a:lnTo>
                    <a:pt x="4848288" y="1262392"/>
                  </a:lnTo>
                  <a:lnTo>
                    <a:pt x="4834585" y="1254048"/>
                  </a:lnTo>
                  <a:lnTo>
                    <a:pt x="4818862" y="1251153"/>
                  </a:lnTo>
                  <a:lnTo>
                    <a:pt x="3192145" y="1251153"/>
                  </a:lnTo>
                  <a:lnTo>
                    <a:pt x="2903194" y="1013282"/>
                  </a:lnTo>
                  <a:lnTo>
                    <a:pt x="2892564" y="1004277"/>
                  </a:lnTo>
                  <a:lnTo>
                    <a:pt x="2878442" y="1000734"/>
                  </a:lnTo>
                  <a:lnTo>
                    <a:pt x="2863304" y="1002131"/>
                  </a:lnTo>
                  <a:lnTo>
                    <a:pt x="2849689" y="1007999"/>
                  </a:lnTo>
                  <a:lnTo>
                    <a:pt x="2555379" y="1230007"/>
                  </a:lnTo>
                  <a:lnTo>
                    <a:pt x="2116594" y="516394"/>
                  </a:lnTo>
                  <a:lnTo>
                    <a:pt x="2108479" y="509460"/>
                  </a:lnTo>
                  <a:lnTo>
                    <a:pt x="2099856" y="504507"/>
                  </a:lnTo>
                  <a:lnTo>
                    <a:pt x="2090242" y="501535"/>
                  </a:lnTo>
                  <a:lnTo>
                    <a:pt x="2079129" y="500532"/>
                  </a:lnTo>
                  <a:lnTo>
                    <a:pt x="2068004" y="501535"/>
                  </a:lnTo>
                  <a:lnTo>
                    <a:pt x="2058390" y="504507"/>
                  </a:lnTo>
                  <a:lnTo>
                    <a:pt x="2049780" y="509460"/>
                  </a:lnTo>
                  <a:lnTo>
                    <a:pt x="2041677" y="516394"/>
                  </a:lnTo>
                  <a:lnTo>
                    <a:pt x="1570786" y="1240586"/>
                  </a:lnTo>
                  <a:lnTo>
                    <a:pt x="976820" y="1002715"/>
                  </a:lnTo>
                  <a:lnTo>
                    <a:pt x="950061" y="1002715"/>
                  </a:lnTo>
                  <a:lnTo>
                    <a:pt x="311327" y="1245793"/>
                  </a:lnTo>
                  <a:lnTo>
                    <a:pt x="293954" y="1065745"/>
                  </a:lnTo>
                  <a:lnTo>
                    <a:pt x="277926" y="960221"/>
                  </a:lnTo>
                  <a:lnTo>
                    <a:pt x="256540" y="849426"/>
                  </a:lnTo>
                  <a:lnTo>
                    <a:pt x="247421" y="800379"/>
                  </a:lnTo>
                  <a:lnTo>
                    <a:pt x="237871" y="751674"/>
                  </a:lnTo>
                  <a:lnTo>
                    <a:pt x="227838" y="703275"/>
                  </a:lnTo>
                  <a:lnTo>
                    <a:pt x="217271" y="655129"/>
                  </a:lnTo>
                  <a:lnTo>
                    <a:pt x="206133" y="607212"/>
                  </a:lnTo>
                  <a:lnTo>
                    <a:pt x="194386" y="559460"/>
                  </a:lnTo>
                  <a:lnTo>
                    <a:pt x="181978" y="511835"/>
                  </a:lnTo>
                  <a:lnTo>
                    <a:pt x="168859" y="464299"/>
                  </a:lnTo>
                  <a:lnTo>
                    <a:pt x="155003" y="416801"/>
                  </a:lnTo>
                  <a:lnTo>
                    <a:pt x="140525" y="369341"/>
                  </a:lnTo>
                  <a:lnTo>
                    <a:pt x="125577" y="321957"/>
                  </a:lnTo>
                  <a:lnTo>
                    <a:pt x="110058" y="274751"/>
                  </a:lnTo>
                  <a:lnTo>
                    <a:pt x="93878" y="227799"/>
                  </a:lnTo>
                  <a:lnTo>
                    <a:pt x="76949" y="181203"/>
                  </a:lnTo>
                  <a:lnTo>
                    <a:pt x="59182" y="135039"/>
                  </a:lnTo>
                  <a:lnTo>
                    <a:pt x="40487" y="89382"/>
                  </a:lnTo>
                  <a:lnTo>
                    <a:pt x="20789" y="44348"/>
                  </a:lnTo>
                  <a:lnTo>
                    <a:pt x="0" y="0"/>
                  </a:lnTo>
                  <a:lnTo>
                    <a:pt x="19189" y="44348"/>
                  </a:lnTo>
                  <a:lnTo>
                    <a:pt x="37604" y="89382"/>
                  </a:lnTo>
                  <a:lnTo>
                    <a:pt x="55219" y="135039"/>
                  </a:lnTo>
                  <a:lnTo>
                    <a:pt x="72047" y="181203"/>
                  </a:lnTo>
                  <a:lnTo>
                    <a:pt x="88087" y="227799"/>
                  </a:lnTo>
                  <a:lnTo>
                    <a:pt x="103327" y="274751"/>
                  </a:lnTo>
                  <a:lnTo>
                    <a:pt x="117779" y="321957"/>
                  </a:lnTo>
                  <a:lnTo>
                    <a:pt x="131432" y="369341"/>
                  </a:lnTo>
                  <a:lnTo>
                    <a:pt x="144310" y="416801"/>
                  </a:lnTo>
                  <a:lnTo>
                    <a:pt x="156578" y="464477"/>
                  </a:lnTo>
                  <a:lnTo>
                    <a:pt x="168452" y="512445"/>
                  </a:lnTo>
                  <a:lnTo>
                    <a:pt x="179933" y="560628"/>
                  </a:lnTo>
                  <a:lnTo>
                    <a:pt x="191020" y="608939"/>
                  </a:lnTo>
                  <a:lnTo>
                    <a:pt x="201714" y="657301"/>
                  </a:lnTo>
                  <a:lnTo>
                    <a:pt x="212001" y="705624"/>
                  </a:lnTo>
                  <a:lnTo>
                    <a:pt x="221894" y="753808"/>
                  </a:lnTo>
                  <a:lnTo>
                    <a:pt x="231406" y="801776"/>
                  </a:lnTo>
                  <a:lnTo>
                    <a:pt x="240512" y="849426"/>
                  </a:lnTo>
                  <a:lnTo>
                    <a:pt x="251206" y="960221"/>
                  </a:lnTo>
                  <a:lnTo>
                    <a:pt x="267233" y="1071016"/>
                  </a:lnTo>
                  <a:lnTo>
                    <a:pt x="277926" y="1181811"/>
                  </a:lnTo>
                  <a:lnTo>
                    <a:pt x="281876" y="1263878"/>
                  </a:lnTo>
                  <a:lnTo>
                    <a:pt x="273824" y="1276273"/>
                  </a:lnTo>
                  <a:lnTo>
                    <a:pt x="269392" y="1292796"/>
                  </a:lnTo>
                  <a:lnTo>
                    <a:pt x="270484" y="1309319"/>
                  </a:lnTo>
                  <a:lnTo>
                    <a:pt x="279425" y="1320126"/>
                  </a:lnTo>
                  <a:lnTo>
                    <a:pt x="286639" y="1325892"/>
                  </a:lnTo>
                  <a:lnTo>
                    <a:pt x="288620" y="1345374"/>
                  </a:lnTo>
                  <a:lnTo>
                    <a:pt x="288620" y="1403400"/>
                  </a:lnTo>
                  <a:lnTo>
                    <a:pt x="293954" y="1514195"/>
                  </a:lnTo>
                  <a:lnTo>
                    <a:pt x="293954" y="1735785"/>
                  </a:lnTo>
                  <a:lnTo>
                    <a:pt x="336715" y="1735785"/>
                  </a:lnTo>
                  <a:lnTo>
                    <a:pt x="333616" y="1680387"/>
                  </a:lnTo>
                  <a:lnTo>
                    <a:pt x="332028" y="1624990"/>
                  </a:lnTo>
                  <a:lnTo>
                    <a:pt x="331444" y="1569593"/>
                  </a:lnTo>
                  <a:lnTo>
                    <a:pt x="331368" y="1514195"/>
                  </a:lnTo>
                  <a:lnTo>
                    <a:pt x="326021" y="1403400"/>
                  </a:lnTo>
                  <a:lnTo>
                    <a:pt x="319786" y="1335735"/>
                  </a:lnTo>
                  <a:lnTo>
                    <a:pt x="323989" y="1335735"/>
                  </a:lnTo>
                  <a:lnTo>
                    <a:pt x="329349" y="1330452"/>
                  </a:lnTo>
                  <a:lnTo>
                    <a:pt x="960767" y="1087285"/>
                  </a:lnTo>
                  <a:lnTo>
                    <a:pt x="1570786" y="1330452"/>
                  </a:lnTo>
                  <a:lnTo>
                    <a:pt x="1586661" y="1334668"/>
                  </a:lnTo>
                  <a:lnTo>
                    <a:pt x="1601546" y="1332433"/>
                  </a:lnTo>
                  <a:lnTo>
                    <a:pt x="1614424" y="1325257"/>
                  </a:lnTo>
                  <a:lnTo>
                    <a:pt x="1624291" y="1314602"/>
                  </a:lnTo>
                  <a:lnTo>
                    <a:pt x="2079129" y="622122"/>
                  </a:lnTo>
                  <a:lnTo>
                    <a:pt x="2507221" y="1314602"/>
                  </a:lnTo>
                  <a:lnTo>
                    <a:pt x="2512225" y="1321612"/>
                  </a:lnTo>
                  <a:lnTo>
                    <a:pt x="2519248" y="1327150"/>
                  </a:lnTo>
                  <a:lnTo>
                    <a:pt x="2528278" y="1331696"/>
                  </a:lnTo>
                  <a:lnTo>
                    <a:pt x="2539327" y="1335735"/>
                  </a:lnTo>
                  <a:lnTo>
                    <a:pt x="2547340" y="1335570"/>
                  </a:lnTo>
                  <a:lnTo>
                    <a:pt x="2555367" y="1334414"/>
                  </a:lnTo>
                  <a:lnTo>
                    <a:pt x="2563393" y="1331277"/>
                  </a:lnTo>
                  <a:lnTo>
                    <a:pt x="2876435" y="1097864"/>
                  </a:lnTo>
                  <a:lnTo>
                    <a:pt x="3149346" y="1325156"/>
                  </a:lnTo>
                  <a:lnTo>
                    <a:pt x="3164713" y="1332433"/>
                  </a:lnTo>
                  <a:lnTo>
                    <a:pt x="3171152" y="1334833"/>
                  </a:lnTo>
                  <a:lnTo>
                    <a:pt x="3176092" y="1335735"/>
                  </a:lnTo>
                  <a:lnTo>
                    <a:pt x="4818862" y="1335735"/>
                  </a:lnTo>
                  <a:lnTo>
                    <a:pt x="4834585" y="1332103"/>
                  </a:lnTo>
                  <a:lnTo>
                    <a:pt x="4848288" y="1322527"/>
                  </a:lnTo>
                  <a:lnTo>
                    <a:pt x="4857991" y="1308976"/>
                  </a:lnTo>
                  <a:lnTo>
                    <a:pt x="4861674" y="1293444"/>
                  </a:lnTo>
                  <a:close/>
                </a:path>
              </a:pathLst>
            </a:custGeom>
            <a:solidFill>
              <a:srgbClr val="DB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73641" y="4425403"/>
              <a:ext cx="932180" cy="1623695"/>
            </a:xfrm>
            <a:custGeom>
              <a:avLst/>
              <a:gdLst/>
              <a:ahLst/>
              <a:cxnLst/>
              <a:rect l="l" t="t" r="r" b="b"/>
              <a:pathLst>
                <a:path w="932179" h="1623695">
                  <a:moveTo>
                    <a:pt x="0" y="0"/>
                  </a:moveTo>
                  <a:lnTo>
                    <a:pt x="16712" y="62396"/>
                  </a:lnTo>
                  <a:lnTo>
                    <a:pt x="36317" y="121403"/>
                  </a:lnTo>
                  <a:lnTo>
                    <a:pt x="58534" y="177146"/>
                  </a:lnTo>
                  <a:lnTo>
                    <a:pt x="83082" y="229748"/>
                  </a:lnTo>
                  <a:lnTo>
                    <a:pt x="109679" y="279336"/>
                  </a:lnTo>
                  <a:lnTo>
                    <a:pt x="138045" y="326033"/>
                  </a:lnTo>
                  <a:lnTo>
                    <a:pt x="167899" y="369964"/>
                  </a:lnTo>
                  <a:lnTo>
                    <a:pt x="198960" y="411255"/>
                  </a:lnTo>
                  <a:lnTo>
                    <a:pt x="230946" y="450029"/>
                  </a:lnTo>
                  <a:lnTo>
                    <a:pt x="263577" y="486411"/>
                  </a:lnTo>
                  <a:lnTo>
                    <a:pt x="296571" y="520527"/>
                  </a:lnTo>
                  <a:lnTo>
                    <a:pt x="329648" y="552501"/>
                  </a:lnTo>
                  <a:lnTo>
                    <a:pt x="362527" y="582458"/>
                  </a:lnTo>
                  <a:lnTo>
                    <a:pt x="394926" y="610522"/>
                  </a:lnTo>
                  <a:lnTo>
                    <a:pt x="426565" y="636818"/>
                  </a:lnTo>
                  <a:lnTo>
                    <a:pt x="457162" y="661472"/>
                  </a:lnTo>
                  <a:lnTo>
                    <a:pt x="514108" y="706348"/>
                  </a:lnTo>
                  <a:lnTo>
                    <a:pt x="614025" y="788873"/>
                  </a:lnTo>
                  <a:lnTo>
                    <a:pt x="690845" y="911923"/>
                  </a:lnTo>
                  <a:lnTo>
                    <a:pt x="783728" y="1161484"/>
                  </a:lnTo>
                  <a:lnTo>
                    <a:pt x="931837" y="1623542"/>
                  </a:lnTo>
                  <a:lnTo>
                    <a:pt x="931696" y="1582983"/>
                  </a:lnTo>
                  <a:lnTo>
                    <a:pt x="930710" y="1519080"/>
                  </a:lnTo>
                  <a:lnTo>
                    <a:pt x="929636" y="1479675"/>
                  </a:lnTo>
                  <a:lnTo>
                    <a:pt x="928034" y="1435993"/>
                  </a:lnTo>
                  <a:lnTo>
                    <a:pt x="925797" y="1388555"/>
                  </a:lnTo>
                  <a:lnTo>
                    <a:pt x="922822" y="1337881"/>
                  </a:lnTo>
                  <a:lnTo>
                    <a:pt x="919001" y="1284491"/>
                  </a:lnTo>
                  <a:lnTo>
                    <a:pt x="914230" y="1228904"/>
                  </a:lnTo>
                  <a:lnTo>
                    <a:pt x="908402" y="1171640"/>
                  </a:lnTo>
                  <a:lnTo>
                    <a:pt x="901412" y="1113220"/>
                  </a:lnTo>
                  <a:lnTo>
                    <a:pt x="893154" y="1054163"/>
                  </a:lnTo>
                  <a:lnTo>
                    <a:pt x="883523" y="994988"/>
                  </a:lnTo>
                  <a:lnTo>
                    <a:pt x="872413" y="936217"/>
                  </a:lnTo>
                  <a:lnTo>
                    <a:pt x="859719" y="878368"/>
                  </a:lnTo>
                  <a:lnTo>
                    <a:pt x="845334" y="821962"/>
                  </a:lnTo>
                  <a:lnTo>
                    <a:pt x="829153" y="767519"/>
                  </a:lnTo>
                  <a:lnTo>
                    <a:pt x="811071" y="715558"/>
                  </a:lnTo>
                  <a:lnTo>
                    <a:pt x="790981" y="666600"/>
                  </a:lnTo>
                  <a:lnTo>
                    <a:pt x="768779" y="621163"/>
                  </a:lnTo>
                  <a:lnTo>
                    <a:pt x="744358" y="579769"/>
                  </a:lnTo>
                  <a:lnTo>
                    <a:pt x="717613" y="542937"/>
                  </a:lnTo>
                  <a:lnTo>
                    <a:pt x="585907" y="386200"/>
                  </a:lnTo>
                  <a:lnTo>
                    <a:pt x="467253" y="277398"/>
                  </a:lnTo>
                  <a:lnTo>
                    <a:pt x="294376" y="1656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8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72015" y="4657712"/>
              <a:ext cx="821690" cy="2853055"/>
            </a:xfrm>
            <a:custGeom>
              <a:avLst/>
              <a:gdLst/>
              <a:ahLst/>
              <a:cxnLst/>
              <a:rect l="l" t="t" r="r" b="b"/>
              <a:pathLst>
                <a:path w="821689" h="2853054">
                  <a:moveTo>
                    <a:pt x="5346" y="0"/>
                  </a:moveTo>
                  <a:lnTo>
                    <a:pt x="0" y="5270"/>
                  </a:lnTo>
                  <a:lnTo>
                    <a:pt x="39905" y="33442"/>
                  </a:lnTo>
                  <a:lnTo>
                    <a:pt x="79247" y="62540"/>
                  </a:lnTo>
                  <a:lnTo>
                    <a:pt x="117962" y="92503"/>
                  </a:lnTo>
                  <a:lnTo>
                    <a:pt x="155987" y="123267"/>
                  </a:lnTo>
                  <a:lnTo>
                    <a:pt x="193260" y="154773"/>
                  </a:lnTo>
                  <a:lnTo>
                    <a:pt x="229717" y="186959"/>
                  </a:lnTo>
                  <a:lnTo>
                    <a:pt x="265297" y="219763"/>
                  </a:lnTo>
                  <a:lnTo>
                    <a:pt x="299935" y="253123"/>
                  </a:lnTo>
                  <a:lnTo>
                    <a:pt x="335080" y="285754"/>
                  </a:lnTo>
                  <a:lnTo>
                    <a:pt x="368219" y="320362"/>
                  </a:lnTo>
                  <a:lnTo>
                    <a:pt x="399350" y="356949"/>
                  </a:lnTo>
                  <a:lnTo>
                    <a:pt x="428472" y="395516"/>
                  </a:lnTo>
                  <a:lnTo>
                    <a:pt x="453912" y="437699"/>
                  </a:lnTo>
                  <a:lnTo>
                    <a:pt x="471322" y="479882"/>
                  </a:lnTo>
                  <a:lnTo>
                    <a:pt x="508812" y="569531"/>
                  </a:lnTo>
                  <a:lnTo>
                    <a:pt x="527670" y="618118"/>
                  </a:lnTo>
                  <a:lnTo>
                    <a:pt x="545699" y="666845"/>
                  </a:lnTo>
                  <a:lnTo>
                    <a:pt x="562928" y="715713"/>
                  </a:lnTo>
                  <a:lnTo>
                    <a:pt x="579387" y="764722"/>
                  </a:lnTo>
                  <a:lnTo>
                    <a:pt x="595102" y="813871"/>
                  </a:lnTo>
                  <a:lnTo>
                    <a:pt x="610104" y="863160"/>
                  </a:lnTo>
                  <a:lnTo>
                    <a:pt x="624419" y="912590"/>
                  </a:lnTo>
                  <a:lnTo>
                    <a:pt x="638078" y="962161"/>
                  </a:lnTo>
                  <a:lnTo>
                    <a:pt x="651108" y="1011872"/>
                  </a:lnTo>
                  <a:lnTo>
                    <a:pt x="663539" y="1061724"/>
                  </a:lnTo>
                  <a:lnTo>
                    <a:pt x="675398" y="1111716"/>
                  </a:lnTo>
                  <a:lnTo>
                    <a:pt x="686713" y="1161849"/>
                  </a:lnTo>
                  <a:lnTo>
                    <a:pt x="697515" y="1212122"/>
                  </a:lnTo>
                  <a:lnTo>
                    <a:pt x="707831" y="1262536"/>
                  </a:lnTo>
                  <a:lnTo>
                    <a:pt x="717689" y="1313091"/>
                  </a:lnTo>
                  <a:lnTo>
                    <a:pt x="725473" y="1360563"/>
                  </a:lnTo>
                  <a:lnTo>
                    <a:pt x="732755" y="1408097"/>
                  </a:lnTo>
                  <a:lnTo>
                    <a:pt x="739535" y="1455754"/>
                  </a:lnTo>
                  <a:lnTo>
                    <a:pt x="745813" y="1503595"/>
                  </a:lnTo>
                  <a:lnTo>
                    <a:pt x="751589" y="1551684"/>
                  </a:lnTo>
                  <a:lnTo>
                    <a:pt x="756862" y="1600082"/>
                  </a:lnTo>
                  <a:lnTo>
                    <a:pt x="761632" y="1648851"/>
                  </a:lnTo>
                  <a:lnTo>
                    <a:pt x="765898" y="1698053"/>
                  </a:lnTo>
                  <a:lnTo>
                    <a:pt x="769673" y="1745526"/>
                  </a:lnTo>
                  <a:lnTo>
                    <a:pt x="773009" y="1793060"/>
                  </a:lnTo>
                  <a:lnTo>
                    <a:pt x="775969" y="1840716"/>
                  </a:lnTo>
                  <a:lnTo>
                    <a:pt x="778616" y="1888558"/>
                  </a:lnTo>
                  <a:lnTo>
                    <a:pt x="781012" y="1936646"/>
                  </a:lnTo>
                  <a:lnTo>
                    <a:pt x="783220" y="1985044"/>
                  </a:lnTo>
                  <a:lnTo>
                    <a:pt x="785303" y="2033813"/>
                  </a:lnTo>
                  <a:lnTo>
                    <a:pt x="787323" y="2083015"/>
                  </a:lnTo>
                  <a:lnTo>
                    <a:pt x="789325" y="2133709"/>
                  </a:lnTo>
                  <a:lnTo>
                    <a:pt x="791060" y="2184534"/>
                  </a:lnTo>
                  <a:lnTo>
                    <a:pt x="792548" y="2235481"/>
                  </a:lnTo>
                  <a:lnTo>
                    <a:pt x="793807" y="2286541"/>
                  </a:lnTo>
                  <a:lnTo>
                    <a:pt x="794857" y="2337704"/>
                  </a:lnTo>
                  <a:lnTo>
                    <a:pt x="795717" y="2388961"/>
                  </a:lnTo>
                  <a:lnTo>
                    <a:pt x="796405" y="2440302"/>
                  </a:lnTo>
                  <a:lnTo>
                    <a:pt x="796941" y="2491718"/>
                  </a:lnTo>
                  <a:lnTo>
                    <a:pt x="797344" y="2543200"/>
                  </a:lnTo>
                  <a:lnTo>
                    <a:pt x="797633" y="2594738"/>
                  </a:lnTo>
                  <a:lnTo>
                    <a:pt x="797826" y="2646223"/>
                  </a:lnTo>
                  <a:lnTo>
                    <a:pt x="797944" y="2697902"/>
                  </a:lnTo>
                  <a:lnTo>
                    <a:pt x="798029" y="2852940"/>
                  </a:lnTo>
                  <a:lnTo>
                    <a:pt x="803389" y="2852940"/>
                  </a:lnTo>
                  <a:lnTo>
                    <a:pt x="806459" y="2801261"/>
                  </a:lnTo>
                  <a:lnTo>
                    <a:pt x="809244" y="2749582"/>
                  </a:lnTo>
                  <a:lnTo>
                    <a:pt x="811743" y="2697902"/>
                  </a:lnTo>
                  <a:lnTo>
                    <a:pt x="813957" y="2646223"/>
                  </a:lnTo>
                  <a:lnTo>
                    <a:pt x="815885" y="2594543"/>
                  </a:lnTo>
                  <a:lnTo>
                    <a:pt x="817528" y="2542863"/>
                  </a:lnTo>
                  <a:lnTo>
                    <a:pt x="818885" y="2491183"/>
                  </a:lnTo>
                  <a:lnTo>
                    <a:pt x="819956" y="2439502"/>
                  </a:lnTo>
                  <a:lnTo>
                    <a:pt x="820741" y="2387822"/>
                  </a:lnTo>
                  <a:lnTo>
                    <a:pt x="821241" y="2336142"/>
                  </a:lnTo>
                  <a:lnTo>
                    <a:pt x="821447" y="2286541"/>
                  </a:lnTo>
                  <a:lnTo>
                    <a:pt x="821384" y="2232783"/>
                  </a:lnTo>
                  <a:lnTo>
                    <a:pt x="821026" y="2181103"/>
                  </a:lnTo>
                  <a:lnTo>
                    <a:pt x="820383" y="2129424"/>
                  </a:lnTo>
                  <a:lnTo>
                    <a:pt x="819454" y="2077745"/>
                  </a:lnTo>
                  <a:lnTo>
                    <a:pt x="817669" y="2030055"/>
                  </a:lnTo>
                  <a:lnTo>
                    <a:pt x="816196" y="1981995"/>
                  </a:lnTo>
                  <a:lnTo>
                    <a:pt x="814848" y="1933689"/>
                  </a:lnTo>
                  <a:lnTo>
                    <a:pt x="813436" y="1885259"/>
                  </a:lnTo>
                  <a:lnTo>
                    <a:pt x="811773" y="1836830"/>
                  </a:lnTo>
                  <a:lnTo>
                    <a:pt x="809669" y="1788525"/>
                  </a:lnTo>
                  <a:lnTo>
                    <a:pt x="806937" y="1740468"/>
                  </a:lnTo>
                  <a:lnTo>
                    <a:pt x="803389" y="1692782"/>
                  </a:lnTo>
                  <a:lnTo>
                    <a:pt x="799342" y="1645093"/>
                  </a:lnTo>
                  <a:lnTo>
                    <a:pt x="795106" y="1597033"/>
                  </a:lnTo>
                  <a:lnTo>
                    <a:pt x="790493" y="1548726"/>
                  </a:lnTo>
                  <a:lnTo>
                    <a:pt x="785315" y="1500297"/>
                  </a:lnTo>
                  <a:lnTo>
                    <a:pt x="779384" y="1451867"/>
                  </a:lnTo>
                  <a:lnTo>
                    <a:pt x="772512" y="1403562"/>
                  </a:lnTo>
                  <a:lnTo>
                    <a:pt x="764511" y="1355505"/>
                  </a:lnTo>
                  <a:lnTo>
                    <a:pt x="755192" y="1307820"/>
                  </a:lnTo>
                  <a:lnTo>
                    <a:pt x="746264" y="1256212"/>
                  </a:lnTo>
                  <a:lnTo>
                    <a:pt x="736611" y="1204764"/>
                  </a:lnTo>
                  <a:lnTo>
                    <a:pt x="726226" y="1153494"/>
                  </a:lnTo>
                  <a:lnTo>
                    <a:pt x="715097" y="1102422"/>
                  </a:lnTo>
                  <a:lnTo>
                    <a:pt x="703216" y="1051565"/>
                  </a:lnTo>
                  <a:lnTo>
                    <a:pt x="690574" y="1000942"/>
                  </a:lnTo>
                  <a:lnTo>
                    <a:pt x="677160" y="950573"/>
                  </a:lnTo>
                  <a:lnTo>
                    <a:pt x="662966" y="900476"/>
                  </a:lnTo>
                  <a:lnTo>
                    <a:pt x="647981" y="850670"/>
                  </a:lnTo>
                  <a:lnTo>
                    <a:pt x="632196" y="801174"/>
                  </a:lnTo>
                  <a:lnTo>
                    <a:pt x="615602" y="752006"/>
                  </a:lnTo>
                  <a:lnTo>
                    <a:pt x="598189" y="703184"/>
                  </a:lnTo>
                  <a:lnTo>
                    <a:pt x="579948" y="654729"/>
                  </a:lnTo>
                  <a:lnTo>
                    <a:pt x="560869" y="606658"/>
                  </a:lnTo>
                  <a:lnTo>
                    <a:pt x="503453" y="469341"/>
                  </a:lnTo>
                  <a:lnTo>
                    <a:pt x="492747" y="448246"/>
                  </a:lnTo>
                  <a:lnTo>
                    <a:pt x="491826" y="441156"/>
                  </a:lnTo>
                  <a:lnTo>
                    <a:pt x="489397" y="435059"/>
                  </a:lnTo>
                  <a:lnTo>
                    <a:pt x="485964" y="428963"/>
                  </a:lnTo>
                  <a:lnTo>
                    <a:pt x="482028" y="421881"/>
                  </a:lnTo>
                  <a:lnTo>
                    <a:pt x="474834" y="410838"/>
                  </a:lnTo>
                  <a:lnTo>
                    <a:pt x="462451" y="390734"/>
                  </a:lnTo>
                  <a:lnTo>
                    <a:pt x="455256" y="379691"/>
                  </a:lnTo>
                  <a:lnTo>
                    <a:pt x="422198" y="341130"/>
                  </a:lnTo>
                  <a:lnTo>
                    <a:pt x="387634" y="304544"/>
                  </a:lnTo>
                  <a:lnTo>
                    <a:pt x="352067" y="269937"/>
                  </a:lnTo>
                  <a:lnTo>
                    <a:pt x="316001" y="237312"/>
                  </a:lnTo>
                  <a:lnTo>
                    <a:pt x="279762" y="203441"/>
                  </a:lnTo>
                  <a:lnTo>
                    <a:pt x="243024" y="172046"/>
                  </a:lnTo>
                  <a:lnTo>
                    <a:pt x="205280" y="141643"/>
                  </a:lnTo>
                  <a:lnTo>
                    <a:pt x="166027" y="110743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DB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17881" y="4166997"/>
              <a:ext cx="1104900" cy="1963420"/>
            </a:xfrm>
            <a:custGeom>
              <a:avLst/>
              <a:gdLst/>
              <a:ahLst/>
              <a:cxnLst/>
              <a:rect l="l" t="t" r="r" b="b"/>
              <a:pathLst>
                <a:path w="1104900" h="1963420">
                  <a:moveTo>
                    <a:pt x="1104752" y="0"/>
                  </a:moveTo>
                  <a:lnTo>
                    <a:pt x="809543" y="8660"/>
                  </a:lnTo>
                  <a:lnTo>
                    <a:pt x="627072" y="49472"/>
                  </a:lnTo>
                  <a:lnTo>
                    <a:pt x="481680" y="156569"/>
                  </a:lnTo>
                  <a:lnTo>
                    <a:pt x="297705" y="364083"/>
                  </a:lnTo>
                  <a:lnTo>
                    <a:pt x="161667" y="543155"/>
                  </a:lnTo>
                  <a:lnTo>
                    <a:pt x="91267" y="668802"/>
                  </a:lnTo>
                  <a:lnTo>
                    <a:pt x="63958" y="800386"/>
                  </a:lnTo>
                  <a:lnTo>
                    <a:pt x="57193" y="997267"/>
                  </a:lnTo>
                  <a:lnTo>
                    <a:pt x="56596" y="1050538"/>
                  </a:lnTo>
                  <a:lnTo>
                    <a:pt x="54905" y="1105184"/>
                  </a:lnTo>
                  <a:lnTo>
                    <a:pt x="52270" y="1160915"/>
                  </a:lnTo>
                  <a:lnTo>
                    <a:pt x="48841" y="1217440"/>
                  </a:lnTo>
                  <a:lnTo>
                    <a:pt x="44766" y="1274468"/>
                  </a:lnTo>
                  <a:lnTo>
                    <a:pt x="40196" y="1331709"/>
                  </a:lnTo>
                  <a:lnTo>
                    <a:pt x="30167" y="1445665"/>
                  </a:lnTo>
                  <a:lnTo>
                    <a:pt x="15147" y="1610923"/>
                  </a:lnTo>
                  <a:lnTo>
                    <a:pt x="10744" y="1663332"/>
                  </a:lnTo>
                  <a:lnTo>
                    <a:pt x="6894" y="1713917"/>
                  </a:lnTo>
                  <a:lnTo>
                    <a:pt x="3745" y="1762389"/>
                  </a:lnTo>
                  <a:lnTo>
                    <a:pt x="1446" y="1808456"/>
                  </a:lnTo>
                  <a:lnTo>
                    <a:pt x="148" y="1851828"/>
                  </a:lnTo>
                  <a:lnTo>
                    <a:pt x="0" y="1892213"/>
                  </a:lnTo>
                  <a:lnTo>
                    <a:pt x="1151" y="1929321"/>
                  </a:lnTo>
                  <a:lnTo>
                    <a:pt x="3751" y="1962861"/>
                  </a:lnTo>
                  <a:lnTo>
                    <a:pt x="82251" y="1590951"/>
                  </a:lnTo>
                  <a:lnTo>
                    <a:pt x="130688" y="1381788"/>
                  </a:lnTo>
                  <a:lnTo>
                    <a:pt x="169104" y="1258698"/>
                  </a:lnTo>
                  <a:lnTo>
                    <a:pt x="217543" y="1145006"/>
                  </a:lnTo>
                  <a:lnTo>
                    <a:pt x="237092" y="1101591"/>
                  </a:lnTo>
                  <a:lnTo>
                    <a:pt x="265345" y="1042661"/>
                  </a:lnTo>
                  <a:lnTo>
                    <a:pt x="282516" y="1008157"/>
                  </a:lnTo>
                  <a:lnTo>
                    <a:pt x="301599" y="970710"/>
                  </a:lnTo>
                  <a:lnTo>
                    <a:pt x="322506" y="930632"/>
                  </a:lnTo>
                  <a:lnTo>
                    <a:pt x="345150" y="888235"/>
                  </a:lnTo>
                  <a:lnTo>
                    <a:pt x="369442" y="843831"/>
                  </a:lnTo>
                  <a:lnTo>
                    <a:pt x="395296" y="797731"/>
                  </a:lnTo>
                  <a:lnTo>
                    <a:pt x="422621" y="750247"/>
                  </a:lnTo>
                  <a:lnTo>
                    <a:pt x="451332" y="701692"/>
                  </a:lnTo>
                  <a:lnTo>
                    <a:pt x="481340" y="652377"/>
                  </a:lnTo>
                  <a:lnTo>
                    <a:pt x="512557" y="602614"/>
                  </a:lnTo>
                  <a:lnTo>
                    <a:pt x="544895" y="552715"/>
                  </a:lnTo>
                  <a:lnTo>
                    <a:pt x="578267" y="502991"/>
                  </a:lnTo>
                  <a:lnTo>
                    <a:pt x="612584" y="453756"/>
                  </a:lnTo>
                  <a:lnTo>
                    <a:pt x="647758" y="405321"/>
                  </a:lnTo>
                  <a:lnTo>
                    <a:pt x="683702" y="357996"/>
                  </a:lnTo>
                  <a:lnTo>
                    <a:pt x="720328" y="312096"/>
                  </a:lnTo>
                  <a:lnTo>
                    <a:pt x="757548" y="267931"/>
                  </a:lnTo>
                  <a:lnTo>
                    <a:pt x="795274" y="225813"/>
                  </a:lnTo>
                  <a:lnTo>
                    <a:pt x="833419" y="186054"/>
                  </a:lnTo>
                  <a:lnTo>
                    <a:pt x="871893" y="148966"/>
                  </a:lnTo>
                  <a:lnTo>
                    <a:pt x="910610" y="114862"/>
                  </a:lnTo>
                  <a:lnTo>
                    <a:pt x="949481" y="84052"/>
                  </a:lnTo>
                  <a:lnTo>
                    <a:pt x="988419" y="56849"/>
                  </a:lnTo>
                  <a:lnTo>
                    <a:pt x="1027335" y="33565"/>
                  </a:lnTo>
                  <a:lnTo>
                    <a:pt x="1066142" y="14511"/>
                  </a:lnTo>
                  <a:lnTo>
                    <a:pt x="1104752" y="0"/>
                  </a:lnTo>
                  <a:close/>
                </a:path>
              </a:pathLst>
            </a:custGeom>
            <a:solidFill>
              <a:srgbClr val="4A8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15918" y="4326216"/>
              <a:ext cx="749300" cy="1819910"/>
            </a:xfrm>
            <a:custGeom>
              <a:avLst/>
              <a:gdLst/>
              <a:ahLst/>
              <a:cxnLst/>
              <a:rect l="l" t="t" r="r" b="b"/>
              <a:pathLst>
                <a:path w="749300" h="1819910">
                  <a:moveTo>
                    <a:pt x="749122" y="0"/>
                  </a:moveTo>
                  <a:lnTo>
                    <a:pt x="702205" y="21392"/>
                  </a:lnTo>
                  <a:lnTo>
                    <a:pt x="657601" y="47085"/>
                  </a:lnTo>
                  <a:lnTo>
                    <a:pt x="615051" y="76320"/>
                  </a:lnTo>
                  <a:lnTo>
                    <a:pt x="574300" y="108338"/>
                  </a:lnTo>
                  <a:lnTo>
                    <a:pt x="535089" y="142379"/>
                  </a:lnTo>
                  <a:lnTo>
                    <a:pt x="497802" y="178368"/>
                  </a:lnTo>
                  <a:lnTo>
                    <a:pt x="462827" y="216381"/>
                  </a:lnTo>
                  <a:lnTo>
                    <a:pt x="429905" y="255911"/>
                  </a:lnTo>
                  <a:lnTo>
                    <a:pt x="398782" y="296454"/>
                  </a:lnTo>
                  <a:lnTo>
                    <a:pt x="369201" y="337502"/>
                  </a:lnTo>
                  <a:lnTo>
                    <a:pt x="358083" y="352492"/>
                  </a:lnTo>
                  <a:lnTo>
                    <a:pt x="348470" y="366498"/>
                  </a:lnTo>
                  <a:lnTo>
                    <a:pt x="339860" y="380506"/>
                  </a:lnTo>
                  <a:lnTo>
                    <a:pt x="331749" y="395503"/>
                  </a:lnTo>
                  <a:lnTo>
                    <a:pt x="299643" y="448233"/>
                  </a:lnTo>
                  <a:lnTo>
                    <a:pt x="270886" y="508881"/>
                  </a:lnTo>
                  <a:lnTo>
                    <a:pt x="227517" y="617530"/>
                  </a:lnTo>
                  <a:lnTo>
                    <a:pt x="210179" y="666299"/>
                  </a:lnTo>
                  <a:lnTo>
                    <a:pt x="194125" y="715320"/>
                  </a:lnTo>
                  <a:lnTo>
                    <a:pt x="179357" y="764089"/>
                  </a:lnTo>
                  <a:lnTo>
                    <a:pt x="165874" y="812101"/>
                  </a:lnTo>
                  <a:lnTo>
                    <a:pt x="153197" y="862577"/>
                  </a:lnTo>
                  <a:lnTo>
                    <a:pt x="140873" y="912800"/>
                  </a:lnTo>
                  <a:lnTo>
                    <a:pt x="128935" y="962833"/>
                  </a:lnTo>
                  <a:lnTo>
                    <a:pt x="117414" y="1012740"/>
                  </a:lnTo>
                  <a:lnTo>
                    <a:pt x="106343" y="1062583"/>
                  </a:lnTo>
                  <a:lnTo>
                    <a:pt x="95753" y="1112427"/>
                  </a:lnTo>
                  <a:lnTo>
                    <a:pt x="85678" y="1162333"/>
                  </a:lnTo>
                  <a:lnTo>
                    <a:pt x="76147" y="1212366"/>
                  </a:lnTo>
                  <a:lnTo>
                    <a:pt x="67194" y="1262589"/>
                  </a:lnTo>
                  <a:lnTo>
                    <a:pt x="58851" y="1313065"/>
                  </a:lnTo>
                  <a:lnTo>
                    <a:pt x="50993" y="1363689"/>
                  </a:lnTo>
                  <a:lnTo>
                    <a:pt x="43487" y="1414312"/>
                  </a:lnTo>
                  <a:lnTo>
                    <a:pt x="36365" y="1464936"/>
                  </a:lnTo>
                  <a:lnTo>
                    <a:pt x="29661" y="1515559"/>
                  </a:lnTo>
                  <a:lnTo>
                    <a:pt x="23406" y="1566183"/>
                  </a:lnTo>
                  <a:lnTo>
                    <a:pt x="17632" y="1616806"/>
                  </a:lnTo>
                  <a:lnTo>
                    <a:pt x="12372" y="1667429"/>
                  </a:lnTo>
                  <a:lnTo>
                    <a:pt x="7659" y="1718053"/>
                  </a:lnTo>
                  <a:lnTo>
                    <a:pt x="3524" y="1768676"/>
                  </a:lnTo>
                  <a:lnTo>
                    <a:pt x="0" y="1819300"/>
                  </a:lnTo>
                  <a:lnTo>
                    <a:pt x="7016" y="1771251"/>
                  </a:lnTo>
                  <a:lnTo>
                    <a:pt x="15061" y="1722188"/>
                  </a:lnTo>
                  <a:lnTo>
                    <a:pt x="23878" y="1672366"/>
                  </a:lnTo>
                  <a:lnTo>
                    <a:pt x="33210" y="1622038"/>
                  </a:lnTo>
                  <a:lnTo>
                    <a:pt x="90957" y="1318336"/>
                  </a:lnTo>
                  <a:lnTo>
                    <a:pt x="103204" y="1270287"/>
                  </a:lnTo>
                  <a:lnTo>
                    <a:pt x="114422" y="1221224"/>
                  </a:lnTo>
                  <a:lnTo>
                    <a:pt x="124868" y="1171402"/>
                  </a:lnTo>
                  <a:lnTo>
                    <a:pt x="134800" y="1121074"/>
                  </a:lnTo>
                  <a:lnTo>
                    <a:pt x="144475" y="1070495"/>
                  </a:lnTo>
                  <a:lnTo>
                    <a:pt x="157315" y="1020417"/>
                  </a:lnTo>
                  <a:lnTo>
                    <a:pt x="208686" y="822642"/>
                  </a:lnTo>
                  <a:lnTo>
                    <a:pt x="221874" y="773768"/>
                  </a:lnTo>
                  <a:lnTo>
                    <a:pt x="235865" y="725274"/>
                  </a:lnTo>
                  <a:lnTo>
                    <a:pt x="250821" y="677223"/>
                  </a:lnTo>
                  <a:lnTo>
                    <a:pt x="266900" y="629678"/>
                  </a:lnTo>
                  <a:lnTo>
                    <a:pt x="284264" y="582702"/>
                  </a:lnTo>
                  <a:lnTo>
                    <a:pt x="303072" y="536360"/>
                  </a:lnTo>
                  <a:lnTo>
                    <a:pt x="323486" y="490713"/>
                  </a:lnTo>
                  <a:lnTo>
                    <a:pt x="345665" y="445826"/>
                  </a:lnTo>
                  <a:lnTo>
                    <a:pt x="369769" y="401762"/>
                  </a:lnTo>
                  <a:lnTo>
                    <a:pt x="422331" y="314922"/>
                  </a:lnTo>
                  <a:lnTo>
                    <a:pt x="450243" y="272525"/>
                  </a:lnTo>
                  <a:lnTo>
                    <a:pt x="479950" y="231394"/>
                  </a:lnTo>
                  <a:lnTo>
                    <a:pt x="511711" y="191530"/>
                  </a:lnTo>
                  <a:lnTo>
                    <a:pt x="545782" y="152933"/>
                  </a:lnTo>
                  <a:lnTo>
                    <a:pt x="582341" y="118295"/>
                  </a:lnTo>
                  <a:lnTo>
                    <a:pt x="621211" y="84671"/>
                  </a:lnTo>
                  <a:lnTo>
                    <a:pt x="662135" y="53073"/>
                  </a:lnTo>
                  <a:lnTo>
                    <a:pt x="704857" y="24512"/>
                  </a:lnTo>
                  <a:lnTo>
                    <a:pt x="749122" y="0"/>
                  </a:lnTo>
                  <a:close/>
                </a:path>
              </a:pathLst>
            </a:custGeom>
            <a:solidFill>
              <a:srgbClr val="DB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42119" y="3169907"/>
              <a:ext cx="374015" cy="1879600"/>
            </a:xfrm>
            <a:custGeom>
              <a:avLst/>
              <a:gdLst/>
              <a:ahLst/>
              <a:cxnLst/>
              <a:rect l="l" t="t" r="r" b="b"/>
              <a:pathLst>
                <a:path w="374014" h="1879600">
                  <a:moveTo>
                    <a:pt x="373798" y="0"/>
                  </a:moveTo>
                  <a:lnTo>
                    <a:pt x="230343" y="132718"/>
                  </a:lnTo>
                  <a:lnTo>
                    <a:pt x="150702" y="210502"/>
                  </a:lnTo>
                  <a:lnTo>
                    <a:pt x="106234" y="263540"/>
                  </a:lnTo>
                  <a:lnTo>
                    <a:pt x="68300" y="322021"/>
                  </a:lnTo>
                  <a:lnTo>
                    <a:pt x="34042" y="392419"/>
                  </a:lnTo>
                  <a:lnTo>
                    <a:pt x="20692" y="433004"/>
                  </a:lnTo>
                  <a:lnTo>
                    <a:pt x="10332" y="477263"/>
                  </a:lnTo>
                  <a:lnTo>
                    <a:pt x="3317" y="525260"/>
                  </a:lnTo>
                  <a:lnTo>
                    <a:pt x="0" y="577059"/>
                  </a:lnTo>
                  <a:lnTo>
                    <a:pt x="734" y="632722"/>
                  </a:lnTo>
                  <a:lnTo>
                    <a:pt x="5873" y="692312"/>
                  </a:lnTo>
                  <a:lnTo>
                    <a:pt x="15772" y="755894"/>
                  </a:lnTo>
                  <a:lnTo>
                    <a:pt x="30784" y="823531"/>
                  </a:lnTo>
                  <a:lnTo>
                    <a:pt x="50692" y="896786"/>
                  </a:lnTo>
                  <a:lnTo>
                    <a:pt x="63192" y="939131"/>
                  </a:lnTo>
                  <a:lnTo>
                    <a:pt x="77099" y="984725"/>
                  </a:lnTo>
                  <a:lnTo>
                    <a:pt x="108266" y="1083968"/>
                  </a:lnTo>
                  <a:lnTo>
                    <a:pt x="177921" y="1302847"/>
                  </a:lnTo>
                  <a:lnTo>
                    <a:pt x="195592" y="1359352"/>
                  </a:lnTo>
                  <a:lnTo>
                    <a:pt x="212930" y="1415726"/>
                  </a:lnTo>
                  <a:lnTo>
                    <a:pt x="229719" y="1471546"/>
                  </a:lnTo>
                  <a:lnTo>
                    <a:pt x="245741" y="1526391"/>
                  </a:lnTo>
                  <a:lnTo>
                    <a:pt x="260778" y="1579838"/>
                  </a:lnTo>
                  <a:lnTo>
                    <a:pt x="274613" y="1631464"/>
                  </a:lnTo>
                  <a:lnTo>
                    <a:pt x="287028" y="1680847"/>
                  </a:lnTo>
                  <a:lnTo>
                    <a:pt x="297807" y="1727564"/>
                  </a:lnTo>
                  <a:lnTo>
                    <a:pt x="306732" y="1771194"/>
                  </a:lnTo>
                  <a:lnTo>
                    <a:pt x="313584" y="1811314"/>
                  </a:lnTo>
                  <a:lnTo>
                    <a:pt x="320204" y="1879333"/>
                  </a:lnTo>
                  <a:lnTo>
                    <a:pt x="347336" y="1532403"/>
                  </a:lnTo>
                  <a:lnTo>
                    <a:pt x="356380" y="1321077"/>
                  </a:lnTo>
                  <a:lnTo>
                    <a:pt x="347336" y="1159241"/>
                  </a:lnTo>
                  <a:lnTo>
                    <a:pt x="320204" y="960780"/>
                  </a:lnTo>
                  <a:lnTo>
                    <a:pt x="313501" y="907858"/>
                  </a:lnTo>
                  <a:lnTo>
                    <a:pt x="308548" y="852739"/>
                  </a:lnTo>
                  <a:lnTo>
                    <a:pt x="305221" y="795855"/>
                  </a:lnTo>
                  <a:lnTo>
                    <a:pt x="303400" y="737641"/>
                  </a:lnTo>
                  <a:lnTo>
                    <a:pt x="302962" y="678531"/>
                  </a:lnTo>
                  <a:lnTo>
                    <a:pt x="303785" y="618959"/>
                  </a:lnTo>
                  <a:lnTo>
                    <a:pt x="305748" y="559359"/>
                  </a:lnTo>
                  <a:lnTo>
                    <a:pt x="308728" y="500165"/>
                  </a:lnTo>
                  <a:lnTo>
                    <a:pt x="312604" y="441812"/>
                  </a:lnTo>
                  <a:lnTo>
                    <a:pt x="317254" y="384733"/>
                  </a:lnTo>
                  <a:lnTo>
                    <a:pt x="322555" y="329363"/>
                  </a:lnTo>
                  <a:lnTo>
                    <a:pt x="328387" y="276135"/>
                  </a:lnTo>
                  <a:lnTo>
                    <a:pt x="334626" y="225484"/>
                  </a:lnTo>
                  <a:lnTo>
                    <a:pt x="341151" y="177844"/>
                  </a:lnTo>
                  <a:lnTo>
                    <a:pt x="347840" y="133649"/>
                  </a:lnTo>
                  <a:lnTo>
                    <a:pt x="354571" y="93333"/>
                  </a:lnTo>
                  <a:lnTo>
                    <a:pt x="367672" y="26074"/>
                  </a:lnTo>
                  <a:lnTo>
                    <a:pt x="373798" y="0"/>
                  </a:lnTo>
                  <a:close/>
                </a:path>
              </a:pathLst>
            </a:custGeom>
            <a:solidFill>
              <a:srgbClr val="4A8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52291" y="3370884"/>
              <a:ext cx="626745" cy="4299585"/>
            </a:xfrm>
            <a:custGeom>
              <a:avLst/>
              <a:gdLst/>
              <a:ahLst/>
              <a:cxnLst/>
              <a:rect l="l" t="t" r="r" b="b"/>
              <a:pathLst>
                <a:path w="626745" h="4299584">
                  <a:moveTo>
                    <a:pt x="263626" y="2706776"/>
                  </a:moveTo>
                  <a:lnTo>
                    <a:pt x="262394" y="2658084"/>
                  </a:lnTo>
                  <a:lnTo>
                    <a:pt x="259562" y="2560307"/>
                  </a:lnTo>
                  <a:lnTo>
                    <a:pt x="246341" y="2167331"/>
                  </a:lnTo>
                  <a:lnTo>
                    <a:pt x="242290" y="2020849"/>
                  </a:lnTo>
                  <a:lnTo>
                    <a:pt x="235851" y="1873681"/>
                  </a:lnTo>
                  <a:lnTo>
                    <a:pt x="234137" y="1825066"/>
                  </a:lnTo>
                  <a:lnTo>
                    <a:pt x="232803" y="1776349"/>
                  </a:lnTo>
                  <a:lnTo>
                    <a:pt x="231927" y="1727352"/>
                  </a:lnTo>
                  <a:lnTo>
                    <a:pt x="231622" y="1677885"/>
                  </a:lnTo>
                  <a:lnTo>
                    <a:pt x="226796" y="1579435"/>
                  </a:lnTo>
                  <a:lnTo>
                    <a:pt x="223913" y="1530718"/>
                  </a:lnTo>
                  <a:lnTo>
                    <a:pt x="220484" y="1482102"/>
                  </a:lnTo>
                  <a:lnTo>
                    <a:pt x="216293" y="1433385"/>
                  </a:lnTo>
                  <a:lnTo>
                    <a:pt x="211188" y="1384388"/>
                  </a:lnTo>
                  <a:lnTo>
                    <a:pt x="204952" y="1334922"/>
                  </a:lnTo>
                  <a:lnTo>
                    <a:pt x="199732" y="1282573"/>
                  </a:lnTo>
                  <a:lnTo>
                    <a:pt x="193967" y="1230236"/>
                  </a:lnTo>
                  <a:lnTo>
                    <a:pt x="187617" y="1177925"/>
                  </a:lnTo>
                  <a:lnTo>
                    <a:pt x="180708" y="1125651"/>
                  </a:lnTo>
                  <a:lnTo>
                    <a:pt x="173228" y="1073442"/>
                  </a:lnTo>
                  <a:lnTo>
                    <a:pt x="165176" y="1021295"/>
                  </a:lnTo>
                  <a:lnTo>
                    <a:pt x="156565" y="969251"/>
                  </a:lnTo>
                  <a:lnTo>
                    <a:pt x="147370" y="917295"/>
                  </a:lnTo>
                  <a:lnTo>
                    <a:pt x="137629" y="865454"/>
                  </a:lnTo>
                  <a:lnTo>
                    <a:pt x="127304" y="813752"/>
                  </a:lnTo>
                  <a:lnTo>
                    <a:pt x="116408" y="762190"/>
                  </a:lnTo>
                  <a:lnTo>
                    <a:pt x="104952" y="710780"/>
                  </a:lnTo>
                  <a:lnTo>
                    <a:pt x="92938" y="659549"/>
                  </a:lnTo>
                  <a:lnTo>
                    <a:pt x="88099" y="636714"/>
                  </a:lnTo>
                  <a:lnTo>
                    <a:pt x="82270" y="615365"/>
                  </a:lnTo>
                  <a:lnTo>
                    <a:pt x="76428" y="595007"/>
                  </a:lnTo>
                  <a:lnTo>
                    <a:pt x="71602" y="575132"/>
                  </a:lnTo>
                  <a:lnTo>
                    <a:pt x="68427" y="564083"/>
                  </a:lnTo>
                  <a:lnTo>
                    <a:pt x="64096" y="543966"/>
                  </a:lnTo>
                  <a:lnTo>
                    <a:pt x="60934" y="532917"/>
                  </a:lnTo>
                  <a:lnTo>
                    <a:pt x="60096" y="521868"/>
                  </a:lnTo>
                  <a:lnTo>
                    <a:pt x="56426" y="501764"/>
                  </a:lnTo>
                  <a:lnTo>
                    <a:pt x="55600" y="490702"/>
                  </a:lnTo>
                  <a:lnTo>
                    <a:pt x="48679" y="450227"/>
                  </a:lnTo>
                  <a:lnTo>
                    <a:pt x="44259" y="408266"/>
                  </a:lnTo>
                  <a:lnTo>
                    <a:pt x="42837" y="365315"/>
                  </a:lnTo>
                  <a:lnTo>
                    <a:pt x="44932" y="321868"/>
                  </a:lnTo>
                  <a:lnTo>
                    <a:pt x="48831" y="274408"/>
                  </a:lnTo>
                  <a:lnTo>
                    <a:pt x="55905" y="227139"/>
                  </a:lnTo>
                  <a:lnTo>
                    <a:pt x="66065" y="180238"/>
                  </a:lnTo>
                  <a:lnTo>
                    <a:pt x="79197" y="133883"/>
                  </a:lnTo>
                  <a:lnTo>
                    <a:pt x="95237" y="88277"/>
                  </a:lnTo>
                  <a:lnTo>
                    <a:pt x="114071" y="43586"/>
                  </a:lnTo>
                  <a:lnTo>
                    <a:pt x="135610" y="0"/>
                  </a:lnTo>
                  <a:lnTo>
                    <a:pt x="112687" y="36537"/>
                  </a:lnTo>
                  <a:lnTo>
                    <a:pt x="92265" y="74536"/>
                  </a:lnTo>
                  <a:lnTo>
                    <a:pt x="74841" y="113538"/>
                  </a:lnTo>
                  <a:lnTo>
                    <a:pt x="46837" y="193497"/>
                  </a:lnTo>
                  <a:lnTo>
                    <a:pt x="36258" y="235458"/>
                  </a:lnTo>
                  <a:lnTo>
                    <a:pt x="28676" y="278409"/>
                  </a:lnTo>
                  <a:lnTo>
                    <a:pt x="23596" y="321868"/>
                  </a:lnTo>
                  <a:lnTo>
                    <a:pt x="20586" y="365404"/>
                  </a:lnTo>
                  <a:lnTo>
                    <a:pt x="19596" y="408927"/>
                  </a:lnTo>
                  <a:lnTo>
                    <a:pt x="20586" y="452462"/>
                  </a:lnTo>
                  <a:lnTo>
                    <a:pt x="23596" y="495985"/>
                  </a:lnTo>
                  <a:lnTo>
                    <a:pt x="39598" y="580402"/>
                  </a:lnTo>
                  <a:lnTo>
                    <a:pt x="44424" y="601014"/>
                  </a:lnTo>
                  <a:lnTo>
                    <a:pt x="56095" y="644220"/>
                  </a:lnTo>
                  <a:lnTo>
                    <a:pt x="60934" y="664819"/>
                  </a:lnTo>
                  <a:lnTo>
                    <a:pt x="70053" y="712330"/>
                  </a:lnTo>
                  <a:lnTo>
                    <a:pt x="87934" y="807707"/>
                  </a:lnTo>
                  <a:lnTo>
                    <a:pt x="96507" y="855764"/>
                  </a:lnTo>
                  <a:lnTo>
                    <a:pt x="104698" y="904189"/>
                  </a:lnTo>
                  <a:lnTo>
                    <a:pt x="112433" y="953084"/>
                  </a:lnTo>
                  <a:lnTo>
                    <a:pt x="167614" y="1340192"/>
                  </a:lnTo>
                  <a:lnTo>
                    <a:pt x="176504" y="1436217"/>
                  </a:lnTo>
                  <a:lnTo>
                    <a:pt x="180479" y="1484744"/>
                  </a:lnTo>
                  <a:lnTo>
                    <a:pt x="183908" y="1533347"/>
                  </a:lnTo>
                  <a:lnTo>
                    <a:pt x="186575" y="1581873"/>
                  </a:lnTo>
                  <a:lnTo>
                    <a:pt x="188328" y="1630108"/>
                  </a:lnTo>
                  <a:lnTo>
                    <a:pt x="188950" y="1677885"/>
                  </a:lnTo>
                  <a:lnTo>
                    <a:pt x="204952" y="2020849"/>
                  </a:lnTo>
                  <a:lnTo>
                    <a:pt x="222580" y="2267813"/>
                  </a:lnTo>
                  <a:lnTo>
                    <a:pt x="230289" y="2365794"/>
                  </a:lnTo>
                  <a:lnTo>
                    <a:pt x="238645" y="2463457"/>
                  </a:lnTo>
                  <a:lnTo>
                    <a:pt x="247840" y="2560878"/>
                  </a:lnTo>
                  <a:lnTo>
                    <a:pt x="252806" y="2609532"/>
                  </a:lnTo>
                  <a:lnTo>
                    <a:pt x="258064" y="2658160"/>
                  </a:lnTo>
                  <a:lnTo>
                    <a:pt x="263626" y="2706776"/>
                  </a:lnTo>
                  <a:close/>
                </a:path>
                <a:path w="626745" h="4299584">
                  <a:moveTo>
                    <a:pt x="626440" y="3860482"/>
                  </a:moveTo>
                  <a:lnTo>
                    <a:pt x="622592" y="3841318"/>
                  </a:lnTo>
                  <a:lnTo>
                    <a:pt x="611708" y="3824592"/>
                  </a:lnTo>
                  <a:lnTo>
                    <a:pt x="594817" y="3812768"/>
                  </a:lnTo>
                  <a:lnTo>
                    <a:pt x="572897" y="3808272"/>
                  </a:lnTo>
                  <a:lnTo>
                    <a:pt x="391756" y="3808272"/>
                  </a:lnTo>
                  <a:lnTo>
                    <a:pt x="389356" y="3776916"/>
                  </a:lnTo>
                  <a:lnTo>
                    <a:pt x="386003" y="3726040"/>
                  </a:lnTo>
                  <a:lnTo>
                    <a:pt x="383387" y="3675240"/>
                  </a:lnTo>
                  <a:lnTo>
                    <a:pt x="381673" y="3624719"/>
                  </a:lnTo>
                  <a:lnTo>
                    <a:pt x="381076" y="3574656"/>
                  </a:lnTo>
                  <a:lnTo>
                    <a:pt x="379158" y="3522929"/>
                  </a:lnTo>
                  <a:lnTo>
                    <a:pt x="377875" y="3471659"/>
                  </a:lnTo>
                  <a:lnTo>
                    <a:pt x="377240" y="3420668"/>
                  </a:lnTo>
                  <a:lnTo>
                    <a:pt x="377240" y="3369767"/>
                  </a:lnTo>
                  <a:lnTo>
                    <a:pt x="377875" y="3318764"/>
                  </a:lnTo>
                  <a:lnTo>
                    <a:pt x="379158" y="3267494"/>
                  </a:lnTo>
                  <a:lnTo>
                    <a:pt x="381076" y="3215754"/>
                  </a:lnTo>
                  <a:lnTo>
                    <a:pt x="376897" y="3267494"/>
                  </a:lnTo>
                  <a:lnTo>
                    <a:pt x="373278" y="3318764"/>
                  </a:lnTo>
                  <a:lnTo>
                    <a:pt x="370116" y="3369767"/>
                  </a:lnTo>
                  <a:lnTo>
                    <a:pt x="367309" y="3420668"/>
                  </a:lnTo>
                  <a:lnTo>
                    <a:pt x="364782" y="3471659"/>
                  </a:lnTo>
                  <a:lnTo>
                    <a:pt x="360197" y="3574656"/>
                  </a:lnTo>
                  <a:lnTo>
                    <a:pt x="358279" y="3624732"/>
                  </a:lnTo>
                  <a:lnTo>
                    <a:pt x="356997" y="3675367"/>
                  </a:lnTo>
                  <a:lnTo>
                    <a:pt x="356362" y="3726446"/>
                  </a:lnTo>
                  <a:lnTo>
                    <a:pt x="356362" y="3777907"/>
                  </a:lnTo>
                  <a:lnTo>
                    <a:pt x="356730" y="3808272"/>
                  </a:lnTo>
                  <a:lnTo>
                    <a:pt x="53543" y="3808272"/>
                  </a:lnTo>
                  <a:lnTo>
                    <a:pt x="31610" y="3812768"/>
                  </a:lnTo>
                  <a:lnTo>
                    <a:pt x="14719" y="3824592"/>
                  </a:lnTo>
                  <a:lnTo>
                    <a:pt x="3835" y="3841318"/>
                  </a:lnTo>
                  <a:lnTo>
                    <a:pt x="0" y="3860482"/>
                  </a:lnTo>
                  <a:lnTo>
                    <a:pt x="0" y="3928338"/>
                  </a:lnTo>
                  <a:lnTo>
                    <a:pt x="3835" y="3950525"/>
                  </a:lnTo>
                  <a:lnTo>
                    <a:pt x="14719" y="3968800"/>
                  </a:lnTo>
                  <a:lnTo>
                    <a:pt x="31610" y="3981208"/>
                  </a:lnTo>
                  <a:lnTo>
                    <a:pt x="46710" y="3984358"/>
                  </a:lnTo>
                  <a:lnTo>
                    <a:pt x="76581" y="4246054"/>
                  </a:lnTo>
                  <a:lnTo>
                    <a:pt x="84264" y="4267733"/>
                  </a:lnTo>
                  <a:lnTo>
                    <a:pt x="97967" y="4284434"/>
                  </a:lnTo>
                  <a:lnTo>
                    <a:pt x="115671" y="4295191"/>
                  </a:lnTo>
                  <a:lnTo>
                    <a:pt x="135394" y="4298988"/>
                  </a:lnTo>
                  <a:lnTo>
                    <a:pt x="493649" y="4298988"/>
                  </a:lnTo>
                  <a:lnTo>
                    <a:pt x="530402" y="4284434"/>
                  </a:lnTo>
                  <a:lnTo>
                    <a:pt x="547116" y="4246054"/>
                  </a:lnTo>
                  <a:lnTo>
                    <a:pt x="581279" y="3984028"/>
                  </a:lnTo>
                  <a:lnTo>
                    <a:pt x="594817" y="3981208"/>
                  </a:lnTo>
                  <a:lnTo>
                    <a:pt x="611708" y="3968800"/>
                  </a:lnTo>
                  <a:lnTo>
                    <a:pt x="622592" y="3950525"/>
                  </a:lnTo>
                  <a:lnTo>
                    <a:pt x="626440" y="3928338"/>
                  </a:lnTo>
                  <a:lnTo>
                    <a:pt x="626440" y="3860482"/>
                  </a:lnTo>
                  <a:close/>
                </a:path>
              </a:pathLst>
            </a:custGeom>
            <a:solidFill>
              <a:srgbClr val="DB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98164" y="7669872"/>
              <a:ext cx="4152900" cy="62865"/>
            </a:xfrm>
            <a:custGeom>
              <a:avLst/>
              <a:gdLst/>
              <a:ahLst/>
              <a:cxnLst/>
              <a:rect l="l" t="t" r="r" b="b"/>
              <a:pathLst>
                <a:path w="4152900" h="62865">
                  <a:moveTo>
                    <a:pt x="4120692" y="0"/>
                  </a:moveTo>
                  <a:lnTo>
                    <a:pt x="32105" y="0"/>
                  </a:lnTo>
                  <a:lnTo>
                    <a:pt x="20316" y="1957"/>
                  </a:lnTo>
                  <a:lnTo>
                    <a:pt x="10032" y="7829"/>
                  </a:lnTo>
                  <a:lnTo>
                    <a:pt x="2759" y="17616"/>
                  </a:lnTo>
                  <a:lnTo>
                    <a:pt x="0" y="31318"/>
                  </a:lnTo>
                  <a:lnTo>
                    <a:pt x="2759" y="42819"/>
                  </a:lnTo>
                  <a:lnTo>
                    <a:pt x="10033" y="52855"/>
                  </a:lnTo>
                  <a:lnTo>
                    <a:pt x="20316" y="59955"/>
                  </a:lnTo>
                  <a:lnTo>
                    <a:pt x="32105" y="62649"/>
                  </a:lnTo>
                  <a:lnTo>
                    <a:pt x="4120692" y="62649"/>
                  </a:lnTo>
                  <a:lnTo>
                    <a:pt x="4134744" y="59955"/>
                  </a:lnTo>
                  <a:lnTo>
                    <a:pt x="4144781" y="52855"/>
                  </a:lnTo>
                  <a:lnTo>
                    <a:pt x="4150803" y="42819"/>
                  </a:lnTo>
                  <a:lnTo>
                    <a:pt x="4152811" y="31318"/>
                  </a:lnTo>
                  <a:lnTo>
                    <a:pt x="4150803" y="17616"/>
                  </a:lnTo>
                  <a:lnTo>
                    <a:pt x="4144781" y="7829"/>
                  </a:lnTo>
                  <a:lnTo>
                    <a:pt x="4134744" y="1957"/>
                  </a:lnTo>
                  <a:lnTo>
                    <a:pt x="4120692" y="0"/>
                  </a:lnTo>
                  <a:close/>
                </a:path>
              </a:pathLst>
            </a:custGeom>
            <a:solidFill>
              <a:srgbClr val="92B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10429" y="2443098"/>
              <a:ext cx="3001860" cy="52267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215191" y="680166"/>
            <a:ext cx="387625" cy="247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244" y="9087418"/>
            <a:ext cx="2064970" cy="10170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0" y="0"/>
            <a:ext cx="113538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87769" y="9062106"/>
            <a:ext cx="2064970" cy="1017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2895" y="744459"/>
            <a:ext cx="420965" cy="268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9DB9F57-3EB5-4338-BD14-D1C6E6082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FA4FC1-FACD-4162-8E25-F2C31B6068D4}"/>
              </a:ext>
            </a:extLst>
          </p:cNvPr>
          <p:cNvSpPr txBox="1"/>
          <p:nvPr/>
        </p:nvSpPr>
        <p:spPr>
          <a:xfrm>
            <a:off x="1066800" y="78105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VERTYBĖS IR BAIMĖS</a:t>
            </a:r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FDBDA-CC44-49F8-A25A-3CA06975664B}"/>
              </a:ext>
            </a:extLst>
          </p:cNvPr>
          <p:cNvSpPr txBox="1"/>
          <p:nvPr/>
        </p:nvSpPr>
        <p:spPr>
          <a:xfrm>
            <a:off x="14730845" y="241258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TIKSLAI IR IŠŠŪKIAI</a:t>
            </a:r>
            <a:endParaRPr lang="lt-L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F4338B-D3F0-42E9-8184-625AF0DFCC28}"/>
              </a:ext>
            </a:extLst>
          </p:cNvPr>
          <p:cNvSpPr txBox="1"/>
          <p:nvPr/>
        </p:nvSpPr>
        <p:spPr>
          <a:xfrm>
            <a:off x="14859000" y="47625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KUR JIE YRA?</a:t>
            </a:r>
            <a:endParaRPr lang="lt-L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F3FCA-E300-435F-8C7D-841449F73299}"/>
              </a:ext>
            </a:extLst>
          </p:cNvPr>
          <p:cNvSpPr txBox="1"/>
          <p:nvPr/>
        </p:nvSpPr>
        <p:spPr>
          <a:xfrm>
            <a:off x="14810509" y="7810500"/>
            <a:ext cx="273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NEIGIAMA INFORMACIJA</a:t>
            </a:r>
            <a:endParaRPr lang="lt-L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A789E1-143E-4F9A-8D5A-69E8245780B4}"/>
              </a:ext>
            </a:extLst>
          </p:cNvPr>
          <p:cNvSpPr txBox="1"/>
          <p:nvPr/>
        </p:nvSpPr>
        <p:spPr>
          <a:xfrm>
            <a:off x="762000" y="429737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PROFESINĖ/DALYKINĖ INFIRMACIJA</a:t>
            </a:r>
            <a:endParaRPr lang="lt-L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574027-9501-496F-8779-DEAA95D4DBDD}"/>
              </a:ext>
            </a:extLst>
          </p:cNvPr>
          <p:cNvSpPr txBox="1"/>
          <p:nvPr/>
        </p:nvSpPr>
        <p:spPr>
          <a:xfrm>
            <a:off x="762000" y="1864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ASMENINĖ INFORMACIJA</a:t>
            </a:r>
            <a:endParaRPr lang="lt-L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7322" y="1711604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40008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52707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65406" y="171160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78130" y="171160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90854" y="1711604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03451" y="171160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16175" y="171160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5759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8458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1156" y="1711604"/>
            <a:ext cx="171437" cy="171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3842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6541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89239" y="171160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01925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14624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0375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13073" y="171160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27322" y="2380830"/>
            <a:ext cx="171437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40008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52707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65406" y="2380830"/>
            <a:ext cx="171450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78130" y="2380830"/>
            <a:ext cx="171450" cy="171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690854" y="2380830"/>
            <a:ext cx="171450" cy="171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03451" y="2380830"/>
            <a:ext cx="171450" cy="171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16175" y="2380830"/>
            <a:ext cx="171450" cy="171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25759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38458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51156" y="2380830"/>
            <a:ext cx="171437" cy="171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63842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76541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89239" y="2380830"/>
            <a:ext cx="171450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01925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14624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00375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13073" y="2380830"/>
            <a:ext cx="171450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27322" y="3050070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40008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552707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265406" y="3050070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78130" y="3050070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90854" y="3050070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403451" y="3050070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116175" y="3050070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25759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38458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51156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63842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76541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89239" y="3050070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01925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14624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00375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13073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840008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127322" y="3719309"/>
            <a:ext cx="171437" cy="17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552707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978130" y="3719309"/>
            <a:ext cx="171450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265406" y="3719309"/>
            <a:ext cx="171450" cy="17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690854" y="3719309"/>
            <a:ext cx="171450" cy="171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403451" y="3719309"/>
            <a:ext cx="171450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116175" y="3719309"/>
            <a:ext cx="171450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25759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38458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51156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63842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76541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89239" y="3719309"/>
            <a:ext cx="171450" cy="17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01925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414624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00375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13073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27322" y="4388548"/>
            <a:ext cx="171437" cy="17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840008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552707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265406" y="4388548"/>
            <a:ext cx="171450" cy="17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978130" y="4388548"/>
            <a:ext cx="171450" cy="171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690854" y="4388548"/>
            <a:ext cx="171450" cy="1714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403451" y="4388548"/>
            <a:ext cx="171450" cy="171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116175" y="4388548"/>
            <a:ext cx="171450" cy="171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25759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38458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51156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63842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76541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89239" y="4388548"/>
            <a:ext cx="171450" cy="17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01925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414624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00375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13073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127322" y="5057775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840008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552707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265406" y="505777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978130" y="505777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690854" y="5057775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403451" y="505777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116175" y="505777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25759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38458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51156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63842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76541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89239" y="505777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01925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414624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000375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13073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127322" y="5727014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840008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552707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265406" y="572701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978130" y="572701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690854" y="5727014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403451" y="572701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116175" y="572701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25759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38458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51156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3842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276541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989239" y="572701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701925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414624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000375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713073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127322" y="6396253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840008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552707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265406" y="6396253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78130" y="6396253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690854" y="6396253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403451" y="6396253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5116175" y="6396253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425759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38458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51156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563842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276541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989239" y="6396253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01925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414624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000375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13073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127322" y="7065479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840008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552707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265406" y="706547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2978130" y="706547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690854" y="7065479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4403451" y="706547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116175" y="706547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425759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138458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851156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563842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276541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989239" y="706547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01925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414624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000375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713073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127322" y="7734719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840008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552707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2265406" y="773471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2978130" y="773471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690854" y="7734719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403451" y="773471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5116175" y="773471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425759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38458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851156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563842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276541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989239" y="773471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01925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414624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000375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713073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127322" y="8403958"/>
            <a:ext cx="171437" cy="17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840008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1552707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2265406" y="8403958"/>
            <a:ext cx="171450" cy="17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2978130" y="8403958"/>
            <a:ext cx="171450" cy="171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690854" y="8403958"/>
            <a:ext cx="171450" cy="1714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4403451" y="8403958"/>
            <a:ext cx="171450" cy="171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5116175" y="8403958"/>
            <a:ext cx="171450" cy="171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425759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138458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51156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563842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276541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989239" y="8403958"/>
            <a:ext cx="171450" cy="17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01925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414624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000375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713073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224183" y="4304343"/>
            <a:ext cx="6696709" cy="1685289"/>
          </a:xfrm>
          <a:custGeom>
            <a:avLst/>
            <a:gdLst/>
            <a:ahLst/>
            <a:cxnLst/>
            <a:rect l="l" t="t" r="r" b="b"/>
            <a:pathLst>
              <a:path w="6696709" h="1685289">
                <a:moveTo>
                  <a:pt x="6696633" y="0"/>
                </a:moveTo>
                <a:lnTo>
                  <a:pt x="0" y="0"/>
                </a:lnTo>
                <a:lnTo>
                  <a:pt x="0" y="1685074"/>
                </a:lnTo>
                <a:lnTo>
                  <a:pt x="6696633" y="1685074"/>
                </a:lnTo>
                <a:lnTo>
                  <a:pt x="6696633" y="0"/>
                </a:lnTo>
                <a:close/>
              </a:path>
            </a:pathLst>
          </a:custGeom>
          <a:solidFill>
            <a:srgbClr val="171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>
            <a:spLocks noGrp="1"/>
          </p:cNvSpPr>
          <p:nvPr>
            <p:ph type="title"/>
          </p:nvPr>
        </p:nvSpPr>
        <p:spPr>
          <a:xfrm>
            <a:off x="5489016" y="4293614"/>
            <a:ext cx="6776390" cy="1597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300" b="1" spc="-310" dirty="0" err="1">
                <a:solidFill>
                  <a:srgbClr val="FFFFFF"/>
                </a:solidFill>
                <a:latin typeface="Arial"/>
                <a:cs typeface="Arial"/>
              </a:rPr>
              <a:t>išskyrimas</a:t>
            </a:r>
            <a:endParaRPr sz="10300" dirty="0">
              <a:latin typeface="Arial"/>
              <a:cs typeface="Arial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0127322" y="373125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840008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552707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2265406" y="37312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2978130" y="37312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690854" y="373125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4403451" y="37312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5116175" y="37312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25759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138458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851156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563842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276541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989239" y="37312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701925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414624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000375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713073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127322" y="1042365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0840008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552707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2265406" y="104236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2978130" y="104236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3690854" y="1042365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4403451" y="104236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5116175" y="104236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425759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138458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851156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63842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276541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989239" y="104236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01925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414624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000375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713073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840008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127322" y="9073185"/>
            <a:ext cx="171437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552707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2265406" y="9073185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3690854" y="9073185"/>
            <a:ext cx="171450" cy="171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2978130" y="9073185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5116175" y="9073185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4403451" y="9073185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425759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138458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851156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563842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989239" y="9073185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276541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701925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414624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000375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713073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127322" y="9742422"/>
            <a:ext cx="171437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840008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552707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2265406" y="9742422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2978130" y="9742422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3690854" y="9742422"/>
            <a:ext cx="171450" cy="171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4403451" y="9742422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5116175" y="9742422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425759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38458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851156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563842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276541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989239" y="9742422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701925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414624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000375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713073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5811772" y="9113486"/>
            <a:ext cx="2064970" cy="101704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262895" y="710372"/>
            <a:ext cx="420965" cy="2687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6" name="Paveikslėlis 275">
            <a:extLst>
              <a:ext uri="{FF2B5EF4-FFF2-40B4-BE49-F238E27FC236}">
                <a16:creationId xmlns:a16="http://schemas.microsoft.com/office/drawing/2014/main" id="{69B60F5A-8118-4133-943E-39FFDD9BEA4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7062" y="3251708"/>
            <a:ext cx="6872605" cy="3061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635" algn="ctr">
              <a:lnSpc>
                <a:spcPct val="99800"/>
              </a:lnSpc>
              <a:spcBef>
                <a:spcPts val="114"/>
              </a:spcBef>
            </a:pPr>
            <a:r>
              <a:rPr lang="en-US" b="1" spc="-290" dirty="0">
                <a:solidFill>
                  <a:srgbClr val="4A86FF"/>
                </a:solidFill>
                <a:latin typeface="Arial"/>
                <a:cs typeface="Arial"/>
              </a:rPr>
              <a:t>AIŠKUMAS VIZUALIZACIJOS </a:t>
            </a:r>
            <a:br>
              <a:rPr lang="en-US" b="1" spc="-290" dirty="0">
                <a:solidFill>
                  <a:srgbClr val="4A86FF"/>
                </a:solidFill>
                <a:latin typeface="Arial"/>
                <a:cs typeface="Arial"/>
              </a:rPr>
            </a:br>
            <a:r>
              <a:rPr lang="en-US" b="1" spc="-290" dirty="0">
                <a:solidFill>
                  <a:srgbClr val="4A86FF"/>
                </a:solidFill>
                <a:latin typeface="Arial"/>
                <a:cs typeface="Arial"/>
              </a:rPr>
              <a:t>VEIKSMAI</a:t>
            </a:r>
            <a:endParaRPr b="1" spc="-225" dirty="0">
              <a:solidFill>
                <a:srgbClr val="4A86FF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11772" y="9113486"/>
            <a:ext cx="2064970" cy="1017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2895" y="710372"/>
            <a:ext cx="420965" cy="26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0A8D057-A4B2-4B03-9E3F-5C304444D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028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957017"/>
              <a:ext cx="2860649" cy="13299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2860649" cy="16127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130637E-57C9-4FB6-98E3-4BF18C560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7322" y="1711604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40008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52707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65406" y="171160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78130" y="171160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90854" y="1711604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03451" y="171160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16175" y="171160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5759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8458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1156" y="1711604"/>
            <a:ext cx="171437" cy="171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3842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6541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89239" y="171160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01925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14624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0375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13073" y="171160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27322" y="2380830"/>
            <a:ext cx="171437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40008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52707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65406" y="2380830"/>
            <a:ext cx="171450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78130" y="2380830"/>
            <a:ext cx="171450" cy="171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690854" y="2380830"/>
            <a:ext cx="171450" cy="171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03451" y="2380830"/>
            <a:ext cx="171450" cy="171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16175" y="2380830"/>
            <a:ext cx="171450" cy="171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25759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38458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51156" y="2380830"/>
            <a:ext cx="171437" cy="171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63842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76541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89239" y="2380830"/>
            <a:ext cx="171450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01925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14624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00375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13073" y="2380830"/>
            <a:ext cx="171450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27322" y="3050070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40008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552707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265406" y="3050070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78130" y="3050070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90854" y="3050070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403451" y="3050070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116175" y="3050070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25759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38458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51156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63842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76541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89239" y="3050070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01925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14624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00375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13073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840008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127322" y="3719309"/>
            <a:ext cx="171437" cy="17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552707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978130" y="3719309"/>
            <a:ext cx="171450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265406" y="3719309"/>
            <a:ext cx="171450" cy="17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690854" y="3719309"/>
            <a:ext cx="171450" cy="171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403451" y="3719309"/>
            <a:ext cx="171450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116175" y="3719309"/>
            <a:ext cx="171450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25759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38458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51156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63842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76541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89239" y="3719309"/>
            <a:ext cx="171450" cy="17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01925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414624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00375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13073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27322" y="4388548"/>
            <a:ext cx="171437" cy="17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840008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552707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265406" y="4388548"/>
            <a:ext cx="171450" cy="17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978130" y="4388548"/>
            <a:ext cx="171450" cy="171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690854" y="4388548"/>
            <a:ext cx="171450" cy="1714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403451" y="4388548"/>
            <a:ext cx="171450" cy="171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116175" y="4388548"/>
            <a:ext cx="171450" cy="171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25759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38458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51156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63842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76541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89239" y="4388548"/>
            <a:ext cx="171450" cy="17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01925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414624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00375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13073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127322" y="5057775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840008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552707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265406" y="505777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978130" y="505777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690854" y="5057775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403451" y="505777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116175" y="505777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25759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38458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51156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63842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76541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89239" y="505777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01925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414624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000375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13073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127322" y="5727014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840008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552707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265406" y="572701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978130" y="572701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690854" y="5727014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403451" y="572701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116175" y="572701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25759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38458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51156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3842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276541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989239" y="572701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701925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414624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000375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713073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127322" y="6396253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840008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552707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265406" y="6396253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78130" y="6396253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690854" y="6396253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403451" y="6396253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5116175" y="6396253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425759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38458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51156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563842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276541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989239" y="6396253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01925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414624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000375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13073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127322" y="7065479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840008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552707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265406" y="706547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2978130" y="706547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690854" y="7065479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4403451" y="706547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116175" y="706547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425759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138458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851156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563842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276541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989239" y="706547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01925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414624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000375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713073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127322" y="7734719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840008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552707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2265406" y="773471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2978130" y="773471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690854" y="7734719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403451" y="773471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5116175" y="773471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425759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38458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851156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563842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276541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989239" y="773471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01925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414624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000375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713073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127322" y="8403958"/>
            <a:ext cx="171437" cy="17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840008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1552707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2265406" y="8403958"/>
            <a:ext cx="171450" cy="17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2978130" y="8403958"/>
            <a:ext cx="171450" cy="171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690854" y="8403958"/>
            <a:ext cx="171450" cy="1714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4403451" y="8403958"/>
            <a:ext cx="171450" cy="171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5116175" y="8403958"/>
            <a:ext cx="171450" cy="171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425759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138458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51156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563842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276541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989239" y="8403958"/>
            <a:ext cx="171450" cy="17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01925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414624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000375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713073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013949" y="4323600"/>
            <a:ext cx="6696709" cy="1685289"/>
          </a:xfrm>
          <a:custGeom>
            <a:avLst/>
            <a:gdLst/>
            <a:ahLst/>
            <a:cxnLst/>
            <a:rect l="l" t="t" r="r" b="b"/>
            <a:pathLst>
              <a:path w="6696709" h="1685289">
                <a:moveTo>
                  <a:pt x="6696633" y="0"/>
                </a:moveTo>
                <a:lnTo>
                  <a:pt x="0" y="0"/>
                </a:lnTo>
                <a:lnTo>
                  <a:pt x="0" y="1685074"/>
                </a:lnTo>
                <a:lnTo>
                  <a:pt x="6696633" y="1685074"/>
                </a:lnTo>
                <a:lnTo>
                  <a:pt x="6696633" y="0"/>
                </a:lnTo>
                <a:close/>
              </a:path>
            </a:pathLst>
          </a:custGeom>
          <a:solidFill>
            <a:srgbClr val="171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>
            <a:spLocks noGrp="1"/>
          </p:cNvSpPr>
          <p:nvPr>
            <p:ph type="title"/>
          </p:nvPr>
        </p:nvSpPr>
        <p:spPr>
          <a:xfrm>
            <a:off x="5518378" y="4293614"/>
            <a:ext cx="3688079" cy="159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300" b="1" spc="-180" dirty="0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lang="lt-LT" sz="10300" b="1" spc="-180" dirty="0">
                <a:solidFill>
                  <a:srgbClr val="FFFFFF"/>
                </a:solidFill>
                <a:latin typeface="Arial"/>
                <a:cs typeface="Arial"/>
              </a:rPr>
              <a:t>ė</a:t>
            </a:r>
            <a:r>
              <a:rPr lang="en-US" sz="10300" b="1" spc="-180" dirty="0" err="1">
                <a:solidFill>
                  <a:srgbClr val="FFFFFF"/>
                </a:solidFill>
                <a:latin typeface="Arial"/>
                <a:cs typeface="Arial"/>
              </a:rPr>
              <a:t>jos</a:t>
            </a:r>
            <a:endParaRPr sz="10300" dirty="0">
              <a:latin typeface="Arial"/>
              <a:cs typeface="Arial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0127322" y="373125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840008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552707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2265406" y="37312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2978130" y="37312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690854" y="373125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4403451" y="37312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5116175" y="37312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25759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138458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851156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563842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276541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989239" y="37312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701925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414624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000375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713073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127322" y="1042365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0840008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552707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2265406" y="104236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2978130" y="104236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3690854" y="1042365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4403451" y="104236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5116175" y="104236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425759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138458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851156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63842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276541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989239" y="104236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01925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414624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000375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713073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127322" y="9073185"/>
            <a:ext cx="171437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552707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0840008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2265406" y="9073185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2978130" y="9073185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3690854" y="9073185"/>
            <a:ext cx="171450" cy="171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4403451" y="9073185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425759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5116175" y="9073185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138458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851156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563842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276541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701925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989239" y="9073185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414624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000375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713073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127322" y="9742422"/>
            <a:ext cx="171437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840008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552707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2265406" y="9742422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2978130" y="9742422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3690854" y="9742422"/>
            <a:ext cx="171450" cy="171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4403451" y="9742422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5116175" y="9742422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425759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38458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851156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563842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276541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989239" y="9742422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701925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414624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000375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713073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5811772" y="9113486"/>
            <a:ext cx="2064970" cy="101704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330252" y="710372"/>
            <a:ext cx="420965" cy="2687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6" name="Paveikslėlis 275">
            <a:extLst>
              <a:ext uri="{FF2B5EF4-FFF2-40B4-BE49-F238E27FC236}">
                <a16:creationId xmlns:a16="http://schemas.microsoft.com/office/drawing/2014/main" id="{89768EB5-CFD2-4FCE-9273-63E3A39525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3543300"/>
            <a:ext cx="13030200" cy="207492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393700">
              <a:lnSpc>
                <a:spcPts val="7900"/>
              </a:lnSpc>
              <a:spcBef>
                <a:spcPts val="380"/>
              </a:spcBef>
            </a:pPr>
            <a:r>
              <a:rPr lang="en-US" b="1" spc="-335" dirty="0">
                <a:solidFill>
                  <a:srgbClr val="4A86FF"/>
                </a:solidFill>
                <a:latin typeface="Arial"/>
                <a:cs typeface="Arial"/>
              </a:rPr>
              <a:t>KŪRYBINIS PROCESAS BE TAISYKLIŲ</a:t>
            </a:r>
            <a:endParaRPr b="1" spc="-300" dirty="0">
              <a:solidFill>
                <a:srgbClr val="4A86FF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11772" y="9113486"/>
            <a:ext cx="2064970" cy="1017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9847" y="716379"/>
            <a:ext cx="419640" cy="26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A9F8566-BC19-426D-A193-CDAE7E3C6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028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400528" y="8957017"/>
              <a:ext cx="2887459" cy="13299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84" y="12"/>
              <a:ext cx="2860649" cy="16127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EFEADEFE-3F34-4371-B0B0-23B858AFF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7322" y="1711604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40008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52707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65406" y="171160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78130" y="171160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90854" y="1711604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03451" y="171160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16175" y="171160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5759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8458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1156" y="1711604"/>
            <a:ext cx="171437" cy="171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3842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6541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89239" y="171160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01925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14624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0375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13073" y="171160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27322" y="2380830"/>
            <a:ext cx="171437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40008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52707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65406" y="2380830"/>
            <a:ext cx="171450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78130" y="2380830"/>
            <a:ext cx="171450" cy="171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690854" y="2380830"/>
            <a:ext cx="171450" cy="171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03451" y="2380830"/>
            <a:ext cx="171450" cy="171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16175" y="2380830"/>
            <a:ext cx="171450" cy="171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25759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38458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51156" y="2380830"/>
            <a:ext cx="171437" cy="171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63842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76541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89239" y="2380830"/>
            <a:ext cx="171450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01925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14624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00375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13073" y="2380830"/>
            <a:ext cx="171450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27322" y="3050070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40008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552707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265406" y="3050070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78130" y="3050070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90854" y="3050070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403451" y="3050070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116175" y="3050070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25759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38458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51156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63842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76541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89239" y="3050070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01925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14624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00375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13073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840008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127322" y="3719309"/>
            <a:ext cx="171437" cy="17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552707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978130" y="3719309"/>
            <a:ext cx="171450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265406" y="3719309"/>
            <a:ext cx="171450" cy="17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690854" y="3719309"/>
            <a:ext cx="171450" cy="171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403451" y="3719309"/>
            <a:ext cx="171450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116175" y="3719309"/>
            <a:ext cx="171450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25759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38458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51156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63842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76541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89239" y="3719309"/>
            <a:ext cx="171450" cy="17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01925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414624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00375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13073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27322" y="4388548"/>
            <a:ext cx="171437" cy="17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840008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552707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265406" y="4388548"/>
            <a:ext cx="171450" cy="17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978130" y="4388548"/>
            <a:ext cx="171450" cy="171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690854" y="4388548"/>
            <a:ext cx="171450" cy="1714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403451" y="4388548"/>
            <a:ext cx="171450" cy="171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116175" y="4388548"/>
            <a:ext cx="171450" cy="171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25759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38458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51156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63842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76541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89239" y="4388548"/>
            <a:ext cx="171450" cy="17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01925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414624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00375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13073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127322" y="5057775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840008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552707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265406" y="505777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978130" y="505777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690854" y="5057775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403451" y="505777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116175" y="505777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25759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38458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51156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63842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76541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89239" y="505777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01925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414624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000375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13073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127322" y="5727014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840008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552707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265406" y="572701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978130" y="572701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690854" y="5727014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403451" y="572701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116175" y="572701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25759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38458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51156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3842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276541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989239" y="572701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701925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414624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000375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713073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127322" y="6396253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840008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552707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265406" y="6396253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78130" y="6396253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690854" y="6396253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403451" y="6396253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5116175" y="6396253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425759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38458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51156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563842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276541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989239" y="6396253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01925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414624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000375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13073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127322" y="7065479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840008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552707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265406" y="706547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2978130" y="706547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690854" y="7065479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4403451" y="706547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116175" y="706547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425759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138458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851156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563842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276541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989239" y="706547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01925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414624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000375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713073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127322" y="7734719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840008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552707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2265406" y="773471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2978130" y="773471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690854" y="7734719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403451" y="773471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5116175" y="773471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425759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38458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851156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563842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276541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989239" y="773471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01925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414624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000375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713073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127322" y="8403958"/>
            <a:ext cx="171437" cy="17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840008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1552707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2265406" y="8403958"/>
            <a:ext cx="171450" cy="17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2978130" y="8403958"/>
            <a:ext cx="171450" cy="171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690854" y="8403958"/>
            <a:ext cx="171450" cy="1714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4403451" y="8403958"/>
            <a:ext cx="171450" cy="171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5116175" y="8403958"/>
            <a:ext cx="171450" cy="171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425759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138458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51156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563842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276541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989239" y="8403958"/>
            <a:ext cx="171450" cy="17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01925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414624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000375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713073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013949" y="4323600"/>
            <a:ext cx="6696709" cy="1685289"/>
          </a:xfrm>
          <a:custGeom>
            <a:avLst/>
            <a:gdLst/>
            <a:ahLst/>
            <a:cxnLst/>
            <a:rect l="l" t="t" r="r" b="b"/>
            <a:pathLst>
              <a:path w="6696709" h="1685289">
                <a:moveTo>
                  <a:pt x="6696633" y="0"/>
                </a:moveTo>
                <a:lnTo>
                  <a:pt x="0" y="0"/>
                </a:lnTo>
                <a:lnTo>
                  <a:pt x="0" y="1685074"/>
                </a:lnTo>
                <a:lnTo>
                  <a:pt x="6696633" y="1685074"/>
                </a:lnTo>
                <a:lnTo>
                  <a:pt x="6696633" y="0"/>
                </a:lnTo>
                <a:close/>
              </a:path>
            </a:pathLst>
          </a:custGeom>
          <a:solidFill>
            <a:srgbClr val="171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>
            <a:spLocks noGrp="1"/>
          </p:cNvSpPr>
          <p:nvPr>
            <p:ph type="title"/>
          </p:nvPr>
        </p:nvSpPr>
        <p:spPr>
          <a:xfrm>
            <a:off x="4496827" y="4293614"/>
            <a:ext cx="6514605" cy="1597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300" b="1" spc="-290" dirty="0" err="1">
                <a:solidFill>
                  <a:srgbClr val="FFFFFF"/>
                </a:solidFill>
                <a:latin typeface="Arial"/>
                <a:cs typeface="Arial"/>
              </a:rPr>
              <a:t>protot</a:t>
            </a:r>
            <a:r>
              <a:rPr lang="en-US" sz="10300" b="1" spc="-290" dirty="0" err="1">
                <a:solidFill>
                  <a:srgbClr val="FFFFFF"/>
                </a:solidFill>
                <a:latin typeface="Arial"/>
                <a:cs typeface="Arial"/>
              </a:rPr>
              <a:t>ipas</a:t>
            </a:r>
            <a:endParaRPr sz="10300" dirty="0">
              <a:latin typeface="Arial"/>
              <a:cs typeface="Arial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0127322" y="373125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840008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552707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2265406" y="37312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2978130" y="37312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690854" y="373125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4403451" y="37312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5116175" y="37312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25759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138458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851156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563842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276541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989239" y="37312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701925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414624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000375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713073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127322" y="1042365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0840008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552707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2265406" y="104236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2978130" y="104236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3690854" y="1042365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4403451" y="104236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5116175" y="104236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425759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138458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851156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63842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276541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989239" y="104236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01925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414624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000375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713073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127322" y="9073185"/>
            <a:ext cx="171437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840008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552707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2265406" y="9073185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2978130" y="9073185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4403451" y="9073185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3690854" y="9073185"/>
            <a:ext cx="171450" cy="171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5116175" y="9073185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425759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138458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851156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276541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563842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989239" y="9073185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701925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414624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000375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713073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127322" y="9742422"/>
            <a:ext cx="171437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840008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552707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2265406" y="9742422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2978130" y="9742422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3690854" y="9742422"/>
            <a:ext cx="171450" cy="171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4403451" y="9742422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5116175" y="9742422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425759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38458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851156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563842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276541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989239" y="9742422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701925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414624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000375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713073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5811772" y="9113486"/>
            <a:ext cx="2064970" cy="101704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262895" y="710372"/>
            <a:ext cx="420965" cy="2687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6" name="Paveikslėlis 275">
            <a:extLst>
              <a:ext uri="{FF2B5EF4-FFF2-40B4-BE49-F238E27FC236}">
                <a16:creationId xmlns:a16="http://schemas.microsoft.com/office/drawing/2014/main" id="{08A61098-812C-4DDC-9272-4B4BC7B494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1800" y="2019300"/>
            <a:ext cx="12725400" cy="7620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028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400528" y="8957017"/>
              <a:ext cx="2887459" cy="13299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19"/>
              <a:ext cx="2860649" cy="16127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CB41D6E9-C996-4F1A-82E2-0A5078381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7322" y="1711604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40008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52707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65406" y="171160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78130" y="171160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90854" y="1711604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03451" y="171160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16175" y="171160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5759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8458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1156" y="1711604"/>
            <a:ext cx="171437" cy="171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3842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6541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89239" y="171160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01925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14624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0375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13073" y="171160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27322" y="2380830"/>
            <a:ext cx="171437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40008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52707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65406" y="2380830"/>
            <a:ext cx="171450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78130" y="2380830"/>
            <a:ext cx="171450" cy="171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690854" y="2380830"/>
            <a:ext cx="171450" cy="171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03451" y="2380830"/>
            <a:ext cx="171450" cy="171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16175" y="2380830"/>
            <a:ext cx="171450" cy="171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25759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38458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51156" y="2380830"/>
            <a:ext cx="171437" cy="171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63842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76541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89239" y="2380830"/>
            <a:ext cx="171450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01925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14624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00375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13073" y="2380830"/>
            <a:ext cx="171450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27322" y="3050070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40008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552707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265406" y="3050070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78130" y="3050070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90854" y="3050070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403451" y="3050070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116175" y="3050070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25759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38458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51156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63842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76541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89239" y="3050070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01925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14624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00375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13073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840008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127322" y="3719309"/>
            <a:ext cx="171437" cy="17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552707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978130" y="3719309"/>
            <a:ext cx="171450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265406" y="3719309"/>
            <a:ext cx="171450" cy="17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690854" y="3719309"/>
            <a:ext cx="171450" cy="171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403451" y="3719309"/>
            <a:ext cx="171450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116175" y="3719309"/>
            <a:ext cx="171450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25759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38458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51156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63842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76541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89239" y="3719309"/>
            <a:ext cx="171450" cy="17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01925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414624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00375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13073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27322" y="4388548"/>
            <a:ext cx="171437" cy="17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840008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552707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265406" y="4388548"/>
            <a:ext cx="171450" cy="17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978130" y="4388548"/>
            <a:ext cx="171450" cy="171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690854" y="4388548"/>
            <a:ext cx="171450" cy="1714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403451" y="4388548"/>
            <a:ext cx="171450" cy="171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116175" y="4388548"/>
            <a:ext cx="171450" cy="171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25759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38458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51156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63842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76541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89239" y="4388548"/>
            <a:ext cx="171450" cy="17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01925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414624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00375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13073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127322" y="5057775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840008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552707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265406" y="505777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978130" y="505777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690854" y="5057775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403451" y="505777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116175" y="505777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25759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38458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51156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63842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76541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89239" y="505777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01925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414624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000375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13073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127322" y="5727014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840008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552707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265406" y="572701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978130" y="572701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690854" y="5727014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403451" y="572701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116175" y="572701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25759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38458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51156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3842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276541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989239" y="572701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701925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414624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000375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713073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127322" y="6396253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840008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552707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265406" y="6396253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78130" y="6396253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690854" y="6396253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403451" y="6396253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5116175" y="6396253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425759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38458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51156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563842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276541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989239" y="6396253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01925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414624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000375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13073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127322" y="7065479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840008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552707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265406" y="706547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2978130" y="706547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690854" y="7065479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4403451" y="706547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116175" y="706547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425759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138458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851156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563842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276541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989239" y="706547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01925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414624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000375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713073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127322" y="7734719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840008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552707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2265406" y="773471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2978130" y="773471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690854" y="7734719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403451" y="773471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5116175" y="773471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425759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38458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851156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563842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276541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989239" y="773471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01925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414624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000375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713073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127322" y="8403958"/>
            <a:ext cx="171437" cy="17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840008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1552707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2265406" y="8403958"/>
            <a:ext cx="171450" cy="17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2978130" y="8403958"/>
            <a:ext cx="171450" cy="171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690854" y="8403958"/>
            <a:ext cx="171450" cy="1714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4403451" y="8403958"/>
            <a:ext cx="171450" cy="171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5116175" y="8403958"/>
            <a:ext cx="171450" cy="171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425759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138458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51156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563842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276541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989239" y="8403958"/>
            <a:ext cx="171450" cy="17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01925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414624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000375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713073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013949" y="4323600"/>
            <a:ext cx="8422907" cy="1685289"/>
          </a:xfrm>
          <a:custGeom>
            <a:avLst/>
            <a:gdLst/>
            <a:ahLst/>
            <a:cxnLst/>
            <a:rect l="l" t="t" r="r" b="b"/>
            <a:pathLst>
              <a:path w="6696709" h="1685289">
                <a:moveTo>
                  <a:pt x="6696633" y="0"/>
                </a:moveTo>
                <a:lnTo>
                  <a:pt x="0" y="0"/>
                </a:lnTo>
                <a:lnTo>
                  <a:pt x="0" y="1685074"/>
                </a:lnTo>
                <a:lnTo>
                  <a:pt x="6696633" y="1685074"/>
                </a:lnTo>
                <a:lnTo>
                  <a:pt x="6696633" y="0"/>
                </a:lnTo>
                <a:close/>
              </a:path>
            </a:pathLst>
          </a:custGeom>
          <a:solidFill>
            <a:srgbClr val="171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>
            <a:spLocks noGrp="1"/>
          </p:cNvSpPr>
          <p:nvPr>
            <p:ph type="title"/>
          </p:nvPr>
        </p:nvSpPr>
        <p:spPr>
          <a:xfrm>
            <a:off x="4169155" y="4417427"/>
            <a:ext cx="8556245" cy="1597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300" b="1" spc="-30" dirty="0" err="1">
                <a:solidFill>
                  <a:srgbClr val="FFFFFF"/>
                </a:solidFill>
                <a:latin typeface="Arial"/>
                <a:cs typeface="Arial"/>
              </a:rPr>
              <a:t>patikrinimas</a:t>
            </a:r>
            <a:endParaRPr sz="10300" dirty="0">
              <a:latin typeface="Arial"/>
              <a:cs typeface="Arial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0127322" y="373125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840008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552707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2265406" y="37312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2978130" y="37312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690854" y="373125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4403451" y="37312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5116175" y="37312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25759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138458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851156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563842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276541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989239" y="37312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701925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414624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000375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713073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127322" y="1042365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0840008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552707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2265406" y="104236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2978130" y="104236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3690854" y="1042365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4403451" y="104236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5116175" y="104236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425759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138458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851156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63842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276541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989239" y="104236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01925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414624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000375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713073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127322" y="9073185"/>
            <a:ext cx="171437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840008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2265406" y="9073185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1552707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2978130" y="9073185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3690854" y="9073185"/>
            <a:ext cx="171450" cy="171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4403451" y="9073185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5116175" y="9073185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138458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425759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851156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563842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276541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989239" y="9073185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414624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701925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000375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713073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127322" y="9742422"/>
            <a:ext cx="171437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840008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552707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2265406" y="9742422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2978130" y="9742422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3690854" y="9742422"/>
            <a:ext cx="171450" cy="171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4403451" y="9742422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5116175" y="9742422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425759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38458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851156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563842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276541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989239" y="9742422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701925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414624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000375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713073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5811772" y="9115256"/>
            <a:ext cx="2064970" cy="101551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262895" y="710372"/>
            <a:ext cx="420965" cy="2687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6" name="Paveikslėlis 275">
            <a:extLst>
              <a:ext uri="{FF2B5EF4-FFF2-40B4-BE49-F238E27FC236}">
                <a16:creationId xmlns:a16="http://schemas.microsoft.com/office/drawing/2014/main" id="{5A6C39F2-F5C4-4BAB-BFA3-21A256DA11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2615" y="1251204"/>
            <a:ext cx="10334625" cy="630174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marR="5080" indent="1090295">
              <a:lnSpc>
                <a:spcPts val="24700"/>
              </a:lnSpc>
              <a:spcBef>
                <a:spcPts val="940"/>
              </a:spcBef>
            </a:pPr>
            <a:r>
              <a:rPr sz="20600" b="1" spc="-795" dirty="0">
                <a:solidFill>
                  <a:srgbClr val="252D4E"/>
                </a:solidFill>
                <a:latin typeface="Arial"/>
                <a:cs typeface="Arial"/>
              </a:rPr>
              <a:t>Design  </a:t>
            </a:r>
            <a:r>
              <a:rPr sz="20600" b="1" spc="-585" dirty="0">
                <a:solidFill>
                  <a:srgbClr val="252D4E"/>
                </a:solidFill>
                <a:latin typeface="Arial"/>
                <a:cs typeface="Arial"/>
              </a:rPr>
              <a:t>Thinking</a:t>
            </a:r>
            <a:endParaRPr sz="20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59134" y="1949069"/>
            <a:ext cx="7814411" cy="2474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3561" y="5054028"/>
            <a:ext cx="10106253" cy="2506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7740" y="767713"/>
            <a:ext cx="420965" cy="268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55638" y="8970826"/>
            <a:ext cx="2064970" cy="10170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A71DF4-35CE-4D49-B603-F126B78D8346}"/>
              </a:ext>
            </a:extLst>
          </p:cNvPr>
          <p:cNvSpPr txBox="1"/>
          <p:nvPr/>
        </p:nvSpPr>
        <p:spPr>
          <a:xfrm>
            <a:off x="2590800" y="8648700"/>
            <a:ext cx="1409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MĄSTYMO DIZAINAS</a:t>
            </a:r>
            <a:endParaRPr lang="lt-LT" sz="4400" dirty="0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D98D6144-13B6-40CD-8527-206BB7B26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431" y="114321"/>
            <a:ext cx="6909725" cy="13067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4400" y="1943100"/>
            <a:ext cx="10513213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370" dirty="0">
                <a:solidFill>
                  <a:srgbClr val="4A86FF"/>
                </a:solidFill>
                <a:latin typeface="Arial"/>
                <a:cs typeface="Arial"/>
              </a:rPr>
              <a:t>IŠBANDYMAS, AR VEIKIA</a:t>
            </a:r>
            <a:endParaRPr b="1" spc="65" dirty="0">
              <a:solidFill>
                <a:srgbClr val="4A86FF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11772" y="9113486"/>
            <a:ext cx="2064970" cy="1017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2895" y="710372"/>
            <a:ext cx="420965" cy="26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54CB4D8-0AAF-4ACB-8D88-86D05BDE2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C1528-E446-4944-9066-DE85ACC203E7}"/>
              </a:ext>
            </a:extLst>
          </p:cNvPr>
          <p:cNvSpPr txBox="1"/>
          <p:nvPr/>
        </p:nvSpPr>
        <p:spPr>
          <a:xfrm>
            <a:off x="2743200" y="3899963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VEIKIA</a:t>
            </a:r>
            <a:endParaRPr lang="lt-LT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415CA-DB72-4B2A-8E1C-97B73DF2BA4C}"/>
              </a:ext>
            </a:extLst>
          </p:cNvPr>
          <p:cNvSpPr txBox="1"/>
          <p:nvPr/>
        </p:nvSpPr>
        <p:spPr>
          <a:xfrm>
            <a:off x="1905000" y="61341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NEVEIKIA</a:t>
            </a:r>
            <a:endParaRPr lang="lt-LT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84146-BA07-488C-A7A3-CA62AFC8247B}"/>
              </a:ext>
            </a:extLst>
          </p:cNvPr>
          <p:cNvSpPr txBox="1"/>
          <p:nvPr/>
        </p:nvSpPr>
        <p:spPr>
          <a:xfrm>
            <a:off x="9829800" y="3896499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ĮGYVENDINIMAS</a:t>
            </a:r>
            <a:endParaRPr lang="lt-LT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73140-D07E-4A74-8B3B-5DA2F286F3B5}"/>
              </a:ext>
            </a:extLst>
          </p:cNvPr>
          <p:cNvSpPr txBox="1"/>
          <p:nvPr/>
        </p:nvSpPr>
        <p:spPr>
          <a:xfrm>
            <a:off x="9802091" y="6134100"/>
            <a:ext cx="7773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GRĮŽIMAS Į PIRMĄ STADIJĄ</a:t>
            </a:r>
            <a:endParaRPr lang="lt-LT" sz="5400" dirty="0"/>
          </a:p>
        </p:txBody>
      </p:sp>
      <p:cxnSp>
        <p:nvCxnSpPr>
          <p:cNvPr id="11" name="Tiesioji rodyklės jungtis 10">
            <a:extLst>
              <a:ext uri="{FF2B5EF4-FFF2-40B4-BE49-F238E27FC236}">
                <a16:creationId xmlns:a16="http://schemas.microsoft.com/office/drawing/2014/main" id="{75C39D98-F342-4650-98F7-2DA38A39D200}"/>
              </a:ext>
            </a:extLst>
          </p:cNvPr>
          <p:cNvCxnSpPr>
            <a:cxnSpLocks/>
          </p:cNvCxnSpPr>
          <p:nvPr/>
        </p:nvCxnSpPr>
        <p:spPr>
          <a:xfrm flipV="1">
            <a:off x="5541818" y="4358164"/>
            <a:ext cx="3733800" cy="34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Tiesioji rodyklės jungtis 12">
            <a:extLst>
              <a:ext uri="{FF2B5EF4-FFF2-40B4-BE49-F238E27FC236}">
                <a16:creationId xmlns:a16="http://schemas.microsoft.com/office/drawing/2014/main" id="{5DF146A3-D71A-4769-8A79-CC2A16D3C945}"/>
              </a:ext>
            </a:extLst>
          </p:cNvPr>
          <p:cNvCxnSpPr/>
          <p:nvPr/>
        </p:nvCxnSpPr>
        <p:spPr>
          <a:xfrm>
            <a:off x="5562600" y="6595765"/>
            <a:ext cx="381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028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400528" y="8957017"/>
              <a:ext cx="2887459" cy="13299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053" y="14046"/>
              <a:ext cx="2860649" cy="16127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B01375BD-08DE-4D88-B661-3DAB847B1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8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56324" y="4583684"/>
            <a:ext cx="687386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-190" dirty="0">
                <a:solidFill>
                  <a:srgbClr val="4A86FF"/>
                </a:solidFill>
                <a:latin typeface="Arial"/>
                <a:cs typeface="Arial"/>
              </a:rPr>
              <a:t>AČIŪ UŽ DĖMESĮ</a:t>
            </a:r>
            <a:endParaRPr sz="6000" b="1" spc="-235" dirty="0">
              <a:solidFill>
                <a:srgbClr val="4A86FF"/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70179" y="4438649"/>
            <a:ext cx="12150725" cy="5848350"/>
            <a:chOff x="6137275" y="4438650"/>
            <a:chExt cx="12150725" cy="5848350"/>
          </a:xfrm>
        </p:grpSpPr>
        <p:sp>
          <p:nvSpPr>
            <p:cNvPr id="5" name="object 5"/>
            <p:cNvSpPr/>
            <p:nvPr/>
          </p:nvSpPr>
          <p:spPr>
            <a:xfrm>
              <a:off x="6156325" y="4457699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685800"/>
                  </a:moveTo>
                  <a:lnTo>
                    <a:pt x="1" y="0"/>
                  </a:lnTo>
                </a:path>
              </a:pathLst>
            </a:custGeom>
            <a:ln w="38100">
              <a:solidFill>
                <a:srgbClr val="4A8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56325" y="4457700"/>
              <a:ext cx="685800" cy="0"/>
            </a:xfrm>
            <a:custGeom>
              <a:avLst/>
              <a:gdLst/>
              <a:ahLst/>
              <a:cxnLst/>
              <a:rect l="l" t="t" r="r" b="b"/>
              <a:pathLst>
                <a:path w="685800">
                  <a:moveTo>
                    <a:pt x="0" y="0"/>
                  </a:moveTo>
                  <a:lnTo>
                    <a:pt x="685800" y="1"/>
                  </a:lnTo>
                </a:path>
              </a:pathLst>
            </a:custGeom>
            <a:ln w="38100">
              <a:solidFill>
                <a:srgbClr val="4A8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31673" y="5143500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1" y="0"/>
                  </a:moveTo>
                  <a:lnTo>
                    <a:pt x="0" y="685800"/>
                  </a:lnTo>
                </a:path>
              </a:pathLst>
            </a:custGeom>
            <a:ln w="38100">
              <a:solidFill>
                <a:srgbClr val="4A8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45874" y="5829299"/>
              <a:ext cx="685800" cy="0"/>
            </a:xfrm>
            <a:custGeom>
              <a:avLst/>
              <a:gdLst/>
              <a:ahLst/>
              <a:cxnLst/>
              <a:rect l="l" t="t" r="r" b="b"/>
              <a:pathLst>
                <a:path w="685800">
                  <a:moveTo>
                    <a:pt x="685800" y="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4A8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37994" y="8513698"/>
              <a:ext cx="3849941" cy="17733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DF7D2C61-26D7-42D8-AAA4-8D093D125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3885330"/>
            <a:ext cx="17384492" cy="2516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2877" y="654106"/>
            <a:ext cx="387625" cy="247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76619" y="9113486"/>
            <a:ext cx="2064970" cy="1017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3DC85E7-E3E3-4635-82FB-AB89B2A0C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1675" y="4"/>
            <a:ext cx="10584650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11772" y="9113486"/>
            <a:ext cx="2064970" cy="1017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92502" y="710372"/>
            <a:ext cx="420370" cy="268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89" y="8313025"/>
            <a:ext cx="3512121" cy="19739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154B8-593D-41F3-A219-279977C95D7D}"/>
              </a:ext>
            </a:extLst>
          </p:cNvPr>
          <p:cNvSpPr txBox="1"/>
          <p:nvPr/>
        </p:nvSpPr>
        <p:spPr>
          <a:xfrm>
            <a:off x="13728147" y="1338278"/>
            <a:ext cx="2861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EMPATIJA</a:t>
            </a:r>
          </a:p>
          <a:p>
            <a:r>
              <a:rPr lang="lt-LT" dirty="0"/>
              <a:t>atlikti tyrimus, siekiant sukurti ir suprasti jūsų vartotojus</a:t>
            </a:r>
            <a:endParaRPr lang="en-US" dirty="0"/>
          </a:p>
          <a:p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0C9AD-B33F-4783-93EA-DD8963073316}"/>
              </a:ext>
            </a:extLst>
          </p:cNvPr>
          <p:cNvSpPr txBox="1"/>
          <p:nvPr/>
        </p:nvSpPr>
        <p:spPr>
          <a:xfrm>
            <a:off x="14674990" y="4457700"/>
            <a:ext cx="3079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IŠSKYRIMAS</a:t>
            </a:r>
          </a:p>
          <a:p>
            <a:r>
              <a:rPr lang="lt-LT" dirty="0"/>
              <a:t>derinkite visus savo tyrimus ir stebėkite kur</a:t>
            </a:r>
            <a:r>
              <a:rPr lang="en-US" dirty="0"/>
              <a:t> </a:t>
            </a:r>
            <a:r>
              <a:rPr lang="en-US" dirty="0" err="1"/>
              <a:t>yra</a:t>
            </a:r>
            <a:r>
              <a:rPr lang="en-US" dirty="0"/>
              <a:t> </a:t>
            </a:r>
            <a:r>
              <a:rPr lang="en-US" dirty="0" err="1"/>
              <a:t>problema</a:t>
            </a:r>
            <a:endParaRPr lang="lt-L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94A29-2ADA-4A18-ACFA-BF437B5873DC}"/>
              </a:ext>
            </a:extLst>
          </p:cNvPr>
          <p:cNvSpPr txBox="1"/>
          <p:nvPr/>
        </p:nvSpPr>
        <p:spPr>
          <a:xfrm>
            <a:off x="13639800" y="81153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IDĖJOS</a:t>
            </a:r>
          </a:p>
          <a:p>
            <a:r>
              <a:rPr lang="en-US" dirty="0" err="1"/>
              <a:t>Generuokite</a:t>
            </a:r>
            <a:r>
              <a:rPr lang="en-US" dirty="0"/>
              <a:t> </a:t>
            </a:r>
            <a:r>
              <a:rPr lang="en-US" dirty="0" err="1"/>
              <a:t>įvairiausias</a:t>
            </a:r>
            <a:r>
              <a:rPr lang="en-US" dirty="0"/>
              <a:t> </a:t>
            </a:r>
            <a:r>
              <a:rPr lang="en-US" dirty="0" err="1"/>
              <a:t>idėjas</a:t>
            </a:r>
            <a:endParaRPr lang="lt-L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ECADA6-48E0-448F-9DEB-18326C29173E}"/>
              </a:ext>
            </a:extLst>
          </p:cNvPr>
          <p:cNvSpPr txBox="1"/>
          <p:nvPr/>
        </p:nvSpPr>
        <p:spPr>
          <a:xfrm>
            <a:off x="2945411" y="8438465"/>
            <a:ext cx="2738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PROTOTIPAS</a:t>
            </a:r>
          </a:p>
          <a:p>
            <a:r>
              <a:rPr lang="en-US" dirty="0" err="1"/>
              <a:t>Išrinkite</a:t>
            </a:r>
            <a:r>
              <a:rPr lang="en-US" dirty="0"/>
              <a:t> </a:t>
            </a:r>
            <a:r>
              <a:rPr lang="en-US" dirty="0" err="1"/>
              <a:t>geriausią</a:t>
            </a:r>
            <a:r>
              <a:rPr lang="en-US" dirty="0"/>
              <a:t> </a:t>
            </a:r>
            <a:r>
              <a:rPr lang="en-US" dirty="0" err="1"/>
              <a:t>idėją</a:t>
            </a:r>
            <a:r>
              <a:rPr lang="en-US" dirty="0"/>
              <a:t>. </a:t>
            </a:r>
            <a:r>
              <a:rPr lang="en-US" dirty="0" err="1"/>
              <a:t>Sukurkite</a:t>
            </a:r>
            <a:r>
              <a:rPr lang="en-US" dirty="0"/>
              <a:t> real</a:t>
            </a:r>
            <a:r>
              <a:rPr lang="lt-LT" dirty="0"/>
              <a:t>ų</a:t>
            </a:r>
            <a:r>
              <a:rPr lang="en-US" dirty="0"/>
              <a:t> </a:t>
            </a:r>
            <a:r>
              <a:rPr lang="en-US" dirty="0" err="1"/>
              <a:t>liečiamą</a:t>
            </a:r>
            <a:r>
              <a:rPr lang="en-US" dirty="0"/>
              <a:t> </a:t>
            </a:r>
            <a:r>
              <a:rPr lang="en-US" dirty="0" err="1"/>
              <a:t>daiktą</a:t>
            </a:r>
            <a:r>
              <a:rPr lang="en-US" dirty="0"/>
              <a:t> </a:t>
            </a:r>
            <a:r>
              <a:rPr lang="en-US" dirty="0" err="1"/>
              <a:t>savo</a:t>
            </a:r>
            <a:r>
              <a:rPr lang="en-US" dirty="0"/>
              <a:t> id</a:t>
            </a:r>
            <a:r>
              <a:rPr lang="lt-LT" dirty="0"/>
              <a:t>ė</a:t>
            </a:r>
            <a:r>
              <a:rPr lang="en-US" dirty="0"/>
              <a:t>jai.</a:t>
            </a:r>
            <a:endParaRPr lang="lt-L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8882D9-22EB-4C7E-A930-D1926AE368CA}"/>
              </a:ext>
            </a:extLst>
          </p:cNvPr>
          <p:cNvSpPr txBox="1"/>
          <p:nvPr/>
        </p:nvSpPr>
        <p:spPr>
          <a:xfrm>
            <a:off x="1447800" y="4305300"/>
            <a:ext cx="240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PATIKRINIMAS </a:t>
            </a:r>
          </a:p>
          <a:p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prototipas</a:t>
            </a:r>
            <a:r>
              <a:rPr lang="en-US" dirty="0"/>
              <a:t> </a:t>
            </a:r>
            <a:r>
              <a:rPr lang="en-US" dirty="0" err="1"/>
              <a:t>veikia</a:t>
            </a:r>
            <a:r>
              <a:rPr lang="en-US" dirty="0"/>
              <a:t>.</a:t>
            </a:r>
            <a:endParaRPr lang="lt-LT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DCB82-27C1-4A98-B33C-C6724C9C4938}"/>
              </a:ext>
            </a:extLst>
          </p:cNvPr>
          <p:cNvSpPr txBox="1"/>
          <p:nvPr/>
        </p:nvSpPr>
        <p:spPr>
          <a:xfrm>
            <a:off x="1752600" y="64633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ĮGYVENDINIMAS</a:t>
            </a:r>
          </a:p>
        </p:txBody>
      </p:sp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DD90D83A-B817-4D0E-A0B5-010BD60A0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5039" y="9101835"/>
            <a:ext cx="732790" cy="8699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290"/>
              </a:lnSpc>
              <a:spcBef>
                <a:spcPts val="265"/>
              </a:spcBef>
            </a:pPr>
            <a:r>
              <a:rPr sz="2800" b="1" spc="-145" dirty="0">
                <a:solidFill>
                  <a:srgbClr val="C0C0C8"/>
                </a:solidFill>
                <a:latin typeface="Arial"/>
                <a:cs typeface="Arial"/>
              </a:rPr>
              <a:t>yo</a:t>
            </a:r>
            <a:r>
              <a:rPr sz="2800" b="1" spc="-90" dirty="0">
                <a:solidFill>
                  <a:srgbClr val="C0C0C8"/>
                </a:solidFill>
                <a:latin typeface="Arial"/>
                <a:cs typeface="Arial"/>
              </a:rPr>
              <a:t>ur  </a:t>
            </a:r>
            <a:r>
              <a:rPr sz="2800" b="1" spc="-60" dirty="0">
                <a:solidFill>
                  <a:srgbClr val="C0C0C8"/>
                </a:solidFill>
                <a:latin typeface="Arial"/>
                <a:cs typeface="Arial"/>
              </a:rPr>
              <a:t>l</a:t>
            </a:r>
            <a:r>
              <a:rPr sz="2800" b="1" spc="-110" dirty="0">
                <a:solidFill>
                  <a:srgbClr val="C0C0C8"/>
                </a:solidFill>
                <a:latin typeface="Arial"/>
                <a:cs typeface="Arial"/>
              </a:rPr>
              <a:t>o</a:t>
            </a:r>
            <a:r>
              <a:rPr sz="2800" b="1" spc="-114" dirty="0">
                <a:solidFill>
                  <a:srgbClr val="C0C0C8"/>
                </a:solidFill>
                <a:latin typeface="Arial"/>
                <a:cs typeface="Arial"/>
              </a:rPr>
              <a:t>g</a:t>
            </a:r>
            <a:r>
              <a:rPr sz="2800" b="1" spc="-130" dirty="0">
                <a:solidFill>
                  <a:srgbClr val="C0C0C8"/>
                </a:solidFill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4850" y="9186985"/>
            <a:ext cx="0" cy="742950"/>
          </a:xfrm>
          <a:custGeom>
            <a:avLst/>
            <a:gdLst/>
            <a:ahLst/>
            <a:cxnLst/>
            <a:rect l="l" t="t" r="r" b="b"/>
            <a:pathLst>
              <a:path h="742950">
                <a:moveTo>
                  <a:pt x="0" y="0"/>
                </a:moveTo>
                <a:lnTo>
                  <a:pt x="1" y="742950"/>
                </a:lnTo>
              </a:path>
            </a:pathLst>
          </a:custGeom>
          <a:ln w="63500">
            <a:solidFill>
              <a:srgbClr val="4A8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400528" y="8957017"/>
            <a:ext cx="2887980" cy="1330325"/>
            <a:chOff x="15400528" y="8957017"/>
            <a:chExt cx="2887980" cy="1330325"/>
          </a:xfrm>
        </p:grpSpPr>
        <p:sp>
          <p:nvSpPr>
            <p:cNvPr id="5" name="object 5"/>
            <p:cNvSpPr/>
            <p:nvPr/>
          </p:nvSpPr>
          <p:spPr>
            <a:xfrm>
              <a:off x="16744950" y="9186985"/>
              <a:ext cx="0" cy="742950"/>
            </a:xfrm>
            <a:custGeom>
              <a:avLst/>
              <a:gdLst/>
              <a:ahLst/>
              <a:cxnLst/>
              <a:rect l="l" t="t" r="r" b="b"/>
              <a:pathLst>
                <a:path h="742950">
                  <a:moveTo>
                    <a:pt x="0" y="0"/>
                  </a:moveTo>
                  <a:lnTo>
                    <a:pt x="1" y="742950"/>
                  </a:lnTo>
                </a:path>
              </a:pathLst>
            </a:custGeom>
            <a:ln w="63500">
              <a:solidFill>
                <a:srgbClr val="4A8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00528" y="8957017"/>
              <a:ext cx="2887459" cy="13299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00600" y="526101"/>
            <a:ext cx="1025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130" dirty="0" err="1">
                <a:latin typeface="Arial"/>
                <a:cs typeface="Arial"/>
              </a:rPr>
              <a:t>Kaip</a:t>
            </a:r>
            <a:r>
              <a:rPr lang="en-US" b="1" spc="-130" dirty="0">
                <a:latin typeface="Arial"/>
                <a:cs typeface="Arial"/>
              </a:rPr>
              <a:t> </a:t>
            </a:r>
            <a:r>
              <a:rPr lang="en-US" b="1" spc="-130" dirty="0" err="1">
                <a:latin typeface="Arial"/>
                <a:cs typeface="Arial"/>
              </a:rPr>
              <a:t>viskas</a:t>
            </a:r>
            <a:r>
              <a:rPr lang="en-US" b="1" spc="-130" dirty="0">
                <a:latin typeface="Arial"/>
                <a:cs typeface="Arial"/>
              </a:rPr>
              <a:t> </a:t>
            </a:r>
            <a:r>
              <a:rPr lang="en-US" b="1" spc="-130" dirty="0" err="1">
                <a:latin typeface="Arial"/>
                <a:cs typeface="Arial"/>
              </a:rPr>
              <a:t>vyksta</a:t>
            </a:r>
            <a:r>
              <a:rPr b="1" spc="-5" dirty="0">
                <a:latin typeface="Arial"/>
                <a:cs typeface="Arial"/>
              </a:rPr>
              <a:t>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05712" y="4918964"/>
            <a:ext cx="6719888" cy="43106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117700"/>
              </a:lnSpc>
              <a:spcBef>
                <a:spcPts val="135"/>
              </a:spcBef>
            </a:pPr>
            <a:r>
              <a:rPr sz="4800" b="1" spc="-5" dirty="0" err="1">
                <a:latin typeface="Arial"/>
                <a:cs typeface="Arial"/>
              </a:rPr>
              <a:t>E</a:t>
            </a:r>
            <a:r>
              <a:rPr sz="4800" b="1" spc="-10" dirty="0" err="1">
                <a:latin typeface="Arial"/>
                <a:cs typeface="Arial"/>
              </a:rPr>
              <a:t>m</a:t>
            </a:r>
            <a:r>
              <a:rPr sz="4800" b="1" spc="5" dirty="0" err="1">
                <a:latin typeface="Arial"/>
                <a:cs typeface="Arial"/>
              </a:rPr>
              <a:t>pa</a:t>
            </a:r>
            <a:r>
              <a:rPr sz="4800" b="1" dirty="0" err="1">
                <a:latin typeface="Arial"/>
                <a:cs typeface="Arial"/>
              </a:rPr>
              <a:t>t</a:t>
            </a:r>
            <a:r>
              <a:rPr lang="en-US" sz="4800" b="1" spc="5" dirty="0" err="1">
                <a:latin typeface="Arial"/>
                <a:cs typeface="Arial"/>
              </a:rPr>
              <a:t>ija</a:t>
            </a:r>
            <a:r>
              <a:rPr sz="4800" b="1" dirty="0">
                <a:latin typeface="Arial"/>
                <a:cs typeface="Arial"/>
              </a:rPr>
              <a:t> </a:t>
            </a:r>
            <a:endParaRPr lang="en-US" sz="4800" b="1" dirty="0">
              <a:latin typeface="Arial"/>
              <a:cs typeface="Arial"/>
            </a:endParaRPr>
          </a:p>
          <a:p>
            <a:pPr marL="12700" marR="5080" algn="ctr">
              <a:lnSpc>
                <a:spcPct val="117700"/>
              </a:lnSpc>
              <a:spcBef>
                <a:spcPts val="135"/>
              </a:spcBef>
            </a:pPr>
            <a:r>
              <a:rPr lang="en-US" sz="4800" b="1" dirty="0" err="1">
                <a:latin typeface="Arial"/>
                <a:cs typeface="Arial"/>
              </a:rPr>
              <a:t>Problemos</a:t>
            </a:r>
            <a:r>
              <a:rPr lang="en-US" sz="4800" b="1" dirty="0">
                <a:latin typeface="Arial"/>
                <a:cs typeface="Arial"/>
              </a:rPr>
              <a:t> </a:t>
            </a:r>
            <a:r>
              <a:rPr lang="en-US" sz="4800" b="1" dirty="0" err="1">
                <a:latin typeface="Arial"/>
                <a:cs typeface="Arial"/>
              </a:rPr>
              <a:t>išskyrimas</a:t>
            </a:r>
            <a:r>
              <a:rPr sz="4800" b="1">
                <a:latin typeface="Arial"/>
                <a:cs typeface="Arial"/>
              </a:rPr>
              <a:t>  </a:t>
            </a:r>
            <a:r>
              <a:rPr lang="en-US" sz="4800" b="1" dirty="0">
                <a:latin typeface="Arial"/>
                <a:cs typeface="Arial"/>
              </a:rPr>
              <a:t>I</a:t>
            </a:r>
            <a:r>
              <a:rPr lang="en-US" sz="4800" b="1">
                <a:latin typeface="Arial"/>
                <a:cs typeface="Arial"/>
              </a:rPr>
              <a:t>d</a:t>
            </a:r>
            <a:r>
              <a:rPr lang="lt-LT" sz="4800" b="1" dirty="0">
                <a:latin typeface="Arial"/>
                <a:cs typeface="Arial"/>
              </a:rPr>
              <a:t>ė</a:t>
            </a:r>
            <a:r>
              <a:rPr lang="en-US" sz="4800" b="1" dirty="0">
                <a:latin typeface="Arial"/>
                <a:cs typeface="Arial"/>
              </a:rPr>
              <a:t>j</a:t>
            </a:r>
            <a:r>
              <a:rPr lang="lt-LT" sz="4800" b="1" dirty="0">
                <a:latin typeface="Arial"/>
                <a:cs typeface="Arial"/>
              </a:rPr>
              <a:t>ų</a:t>
            </a:r>
            <a:r>
              <a:rPr lang="en-US" sz="4800" b="1" dirty="0">
                <a:latin typeface="Arial"/>
                <a:cs typeface="Arial"/>
              </a:rPr>
              <a:t> </a:t>
            </a:r>
            <a:r>
              <a:rPr lang="en-US" sz="4800" b="1" dirty="0" err="1">
                <a:latin typeface="Arial"/>
                <a:cs typeface="Arial"/>
              </a:rPr>
              <a:t>kūrimas</a:t>
            </a:r>
            <a:r>
              <a:rPr sz="4800" b="1" dirty="0">
                <a:latin typeface="Arial"/>
                <a:cs typeface="Arial"/>
              </a:rPr>
              <a:t> </a:t>
            </a:r>
            <a:r>
              <a:rPr sz="4800" b="1" spc="-5" dirty="0" err="1">
                <a:latin typeface="Arial"/>
                <a:cs typeface="Arial"/>
              </a:rPr>
              <a:t>Protot</a:t>
            </a:r>
            <a:r>
              <a:rPr lang="en-US" sz="4800" b="1" spc="-5" dirty="0" err="1">
                <a:latin typeface="Arial"/>
                <a:cs typeface="Arial"/>
              </a:rPr>
              <a:t>ipas</a:t>
            </a:r>
            <a:r>
              <a:rPr sz="4800" b="1" spc="-5" dirty="0">
                <a:latin typeface="Arial"/>
                <a:cs typeface="Arial"/>
              </a:rPr>
              <a:t>  </a:t>
            </a:r>
            <a:r>
              <a:rPr lang="en-US" sz="4800" b="1" spc="-90" dirty="0" err="1">
                <a:latin typeface="Arial"/>
                <a:cs typeface="Arial"/>
              </a:rPr>
              <a:t>Patikrinimas</a:t>
            </a:r>
            <a:r>
              <a:rPr lang="en-US" sz="4800" b="1" spc="-90" dirty="0">
                <a:latin typeface="Arial"/>
                <a:cs typeface="Arial"/>
              </a:rPr>
              <a:t> 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54752" y="2011679"/>
            <a:ext cx="7897367" cy="2484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190" y="8674290"/>
            <a:ext cx="2860649" cy="1612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9F4BA57F-5713-4A0E-8726-56FB7A3D6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182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97909" y="7057135"/>
            <a:ext cx="636968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3790" indent="-38671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384425" algn="l"/>
              </a:tabLst>
            </a:pPr>
            <a:r>
              <a:rPr sz="2700" b="1" spc="-120" dirty="0">
                <a:solidFill>
                  <a:srgbClr val="4A86FF"/>
                </a:solidFill>
                <a:latin typeface="Arial"/>
                <a:cs typeface="Arial"/>
              </a:rPr>
              <a:t>Find </a:t>
            </a:r>
            <a:r>
              <a:rPr sz="2700" b="1" spc="-60" dirty="0">
                <a:solidFill>
                  <a:srgbClr val="4A86FF"/>
                </a:solidFill>
                <a:latin typeface="Arial"/>
                <a:cs typeface="Arial"/>
              </a:rPr>
              <a:t>the</a:t>
            </a:r>
            <a:r>
              <a:rPr sz="2700" b="1" spc="-40" dirty="0">
                <a:solidFill>
                  <a:srgbClr val="4A86FF"/>
                </a:solidFill>
                <a:latin typeface="Arial"/>
                <a:cs typeface="Arial"/>
              </a:rPr>
              <a:t> </a:t>
            </a:r>
            <a:r>
              <a:rPr sz="2700" b="1" spc="-60" dirty="0">
                <a:solidFill>
                  <a:srgbClr val="4A86FF"/>
                </a:solidFill>
                <a:latin typeface="Arial"/>
                <a:cs typeface="Arial"/>
              </a:rPr>
              <a:t>flow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A86FF"/>
              </a:buClr>
              <a:buFont typeface="Arial"/>
              <a:buAutoNum type="arabicPeriod"/>
            </a:pPr>
            <a:endParaRPr sz="2750" dirty="0">
              <a:latin typeface="Arial"/>
              <a:cs typeface="Arial"/>
            </a:endParaRPr>
          </a:p>
          <a:p>
            <a:pPr marL="398780" indent="-386080">
              <a:lnSpc>
                <a:spcPct val="100000"/>
              </a:lnSpc>
              <a:buAutoNum type="arabicPeriod"/>
              <a:tabLst>
                <a:tab pos="398780" algn="l"/>
              </a:tabLst>
            </a:pPr>
            <a:r>
              <a:rPr sz="2700" b="1" spc="-120" dirty="0">
                <a:solidFill>
                  <a:srgbClr val="4A86FF"/>
                </a:solidFill>
                <a:latin typeface="Arial"/>
                <a:cs typeface="Arial"/>
              </a:rPr>
              <a:t>Don’t </a:t>
            </a:r>
            <a:r>
              <a:rPr sz="2700" b="1" spc="-75" dirty="0">
                <a:solidFill>
                  <a:srgbClr val="4A86FF"/>
                </a:solidFill>
                <a:latin typeface="Arial"/>
                <a:cs typeface="Arial"/>
              </a:rPr>
              <a:t>cut </a:t>
            </a:r>
            <a:r>
              <a:rPr sz="2700" b="1" dirty="0">
                <a:solidFill>
                  <a:srgbClr val="4A86FF"/>
                </a:solidFill>
                <a:latin typeface="Arial"/>
                <a:cs typeface="Arial"/>
              </a:rPr>
              <a:t>off </a:t>
            </a:r>
            <a:r>
              <a:rPr sz="2700" b="1" spc="-125" dirty="0">
                <a:solidFill>
                  <a:srgbClr val="4A86FF"/>
                </a:solidFill>
                <a:latin typeface="Arial"/>
                <a:cs typeface="Arial"/>
              </a:rPr>
              <a:t>your </a:t>
            </a:r>
            <a:r>
              <a:rPr sz="2700" b="1" spc="-40" dirty="0">
                <a:solidFill>
                  <a:srgbClr val="4A86FF"/>
                </a:solidFill>
                <a:latin typeface="Arial"/>
                <a:cs typeface="Arial"/>
              </a:rPr>
              <a:t>ideas- </a:t>
            </a:r>
            <a:r>
              <a:rPr sz="2700" b="1" spc="-80" dirty="0">
                <a:solidFill>
                  <a:srgbClr val="4A86FF"/>
                </a:solidFill>
                <a:latin typeface="Arial"/>
                <a:cs typeface="Arial"/>
              </a:rPr>
              <a:t>allow</a:t>
            </a:r>
            <a:r>
              <a:rPr sz="2700" b="1" spc="-125" dirty="0">
                <a:solidFill>
                  <a:srgbClr val="4A86FF"/>
                </a:solidFill>
                <a:latin typeface="Arial"/>
                <a:cs typeface="Arial"/>
              </a:rPr>
              <a:t> </a:t>
            </a:r>
            <a:r>
              <a:rPr sz="2700" b="1" spc="-80" dirty="0">
                <a:solidFill>
                  <a:srgbClr val="4A86FF"/>
                </a:solidFill>
                <a:latin typeface="Arial"/>
                <a:cs typeface="Arial"/>
              </a:rPr>
              <a:t>yourself</a:t>
            </a:r>
            <a:endParaRPr sz="2700" dirty="0">
              <a:latin typeface="Arial"/>
              <a:cs typeface="Arial"/>
            </a:endParaRPr>
          </a:p>
          <a:p>
            <a:pPr marL="2327275">
              <a:lnSpc>
                <a:spcPct val="100000"/>
              </a:lnSpc>
              <a:spcBef>
                <a:spcPts val="45"/>
              </a:spcBef>
            </a:pPr>
            <a:r>
              <a:rPr sz="2700" b="1" spc="-55" dirty="0">
                <a:solidFill>
                  <a:srgbClr val="4A86FF"/>
                </a:solidFill>
                <a:latin typeface="Arial"/>
                <a:cs typeface="Arial"/>
              </a:rPr>
              <a:t>to </a:t>
            </a:r>
            <a:r>
              <a:rPr sz="2700" b="1" spc="-90" dirty="0">
                <a:solidFill>
                  <a:srgbClr val="4A86FF"/>
                </a:solidFill>
                <a:latin typeface="Arial"/>
                <a:cs typeface="Arial"/>
              </a:rPr>
              <a:t>be</a:t>
            </a:r>
            <a:r>
              <a:rPr sz="2700" b="1" spc="-110" dirty="0">
                <a:solidFill>
                  <a:srgbClr val="4A86FF"/>
                </a:solidFill>
                <a:latin typeface="Arial"/>
                <a:cs typeface="Arial"/>
              </a:rPr>
              <a:t> </a:t>
            </a:r>
            <a:r>
              <a:rPr sz="2700" b="1" spc="-60" dirty="0">
                <a:solidFill>
                  <a:srgbClr val="4A86FF"/>
                </a:solidFill>
                <a:latin typeface="Arial"/>
                <a:cs typeface="Arial"/>
              </a:rPr>
              <a:t>creative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Arial"/>
              <a:cs typeface="Arial"/>
            </a:endParaRPr>
          </a:p>
          <a:p>
            <a:pPr marL="1234440" indent="-386715">
              <a:lnSpc>
                <a:spcPct val="100000"/>
              </a:lnSpc>
              <a:buAutoNum type="arabicPeriod" startAt="3"/>
              <a:tabLst>
                <a:tab pos="1235075" algn="l"/>
              </a:tabLst>
            </a:pPr>
            <a:r>
              <a:rPr sz="2700" b="1" spc="-110" dirty="0">
                <a:solidFill>
                  <a:srgbClr val="4A86FF"/>
                </a:solidFill>
                <a:latin typeface="Arial"/>
                <a:cs typeface="Arial"/>
              </a:rPr>
              <a:t>Rapidness </a:t>
            </a:r>
            <a:r>
              <a:rPr sz="2700" b="1" spc="-80" dirty="0">
                <a:solidFill>
                  <a:srgbClr val="4A86FF"/>
                </a:solidFill>
                <a:latin typeface="Arial"/>
                <a:cs typeface="Arial"/>
              </a:rPr>
              <a:t>without</a:t>
            </a:r>
            <a:r>
              <a:rPr sz="2700" b="1" spc="-55" dirty="0">
                <a:solidFill>
                  <a:srgbClr val="4A86FF"/>
                </a:solidFill>
                <a:latin typeface="Arial"/>
                <a:cs typeface="Arial"/>
              </a:rPr>
              <a:t> </a:t>
            </a:r>
            <a:r>
              <a:rPr sz="2700" b="1" spc="-100" dirty="0">
                <a:solidFill>
                  <a:srgbClr val="4A86FF"/>
                </a:solidFill>
                <a:latin typeface="Arial"/>
                <a:cs typeface="Arial"/>
              </a:rPr>
              <a:t>stopping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555277" y="654106"/>
            <a:ext cx="387625" cy="247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265" y="9113486"/>
            <a:ext cx="2064970" cy="1017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57ABD3C7-1ED3-479D-8DF1-2463CA2EA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7322" y="1711604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40008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52707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65406" y="171160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78130" y="171160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90854" y="1711604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03451" y="171160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16175" y="171160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5759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8458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1156" y="1711604"/>
            <a:ext cx="171437" cy="171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3842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6541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89239" y="171160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01925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14624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0375" y="171160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13073" y="171160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27322" y="2380830"/>
            <a:ext cx="171437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40008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52707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65406" y="2380830"/>
            <a:ext cx="171450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78130" y="2380830"/>
            <a:ext cx="171450" cy="171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690854" y="2380830"/>
            <a:ext cx="171450" cy="171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03451" y="2380830"/>
            <a:ext cx="171450" cy="171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16175" y="2380830"/>
            <a:ext cx="171450" cy="171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25759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38458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51156" y="2380830"/>
            <a:ext cx="171437" cy="171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63842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76541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89239" y="2380830"/>
            <a:ext cx="171450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01925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14624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00375" y="2380830"/>
            <a:ext cx="17145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13073" y="2380830"/>
            <a:ext cx="171450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27322" y="3050070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40008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552707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265406" y="3050070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78130" y="3050070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90854" y="3050070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403451" y="3050070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116175" y="3050070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25759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38458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51156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63842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76541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89239" y="3050070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01925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14624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00375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13073" y="305007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840008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127322" y="3719309"/>
            <a:ext cx="171437" cy="17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552707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978130" y="3719309"/>
            <a:ext cx="171450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265406" y="3719309"/>
            <a:ext cx="171450" cy="17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690854" y="3719309"/>
            <a:ext cx="171450" cy="171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403451" y="3719309"/>
            <a:ext cx="171450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116175" y="3719309"/>
            <a:ext cx="171450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25759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38458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51156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63842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76541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89239" y="3719309"/>
            <a:ext cx="171450" cy="17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01925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414624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00375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13073" y="371930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27322" y="4388548"/>
            <a:ext cx="171437" cy="17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840008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552707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265406" y="4388548"/>
            <a:ext cx="171450" cy="17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978130" y="4388548"/>
            <a:ext cx="171450" cy="171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690854" y="4388548"/>
            <a:ext cx="171450" cy="1714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403451" y="4388548"/>
            <a:ext cx="171450" cy="171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116175" y="4388548"/>
            <a:ext cx="171450" cy="171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25759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38458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51156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63842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76541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89239" y="4388548"/>
            <a:ext cx="171450" cy="17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01925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414624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00375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13073" y="4388548"/>
            <a:ext cx="171450" cy="1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127322" y="5057775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840008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552707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265406" y="505777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978130" y="505777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690854" y="5057775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403451" y="505777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116175" y="505777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25759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38458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51156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63842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76541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89239" y="505777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01925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414624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000375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13073" y="505777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127322" y="5727014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840008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552707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265406" y="572701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978130" y="572701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690854" y="5727014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403451" y="572701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116175" y="5727014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25759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38458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51156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3842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276541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989239" y="5727014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701925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414624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000375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713073" y="5727014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127322" y="6396253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840008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552707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265406" y="6396253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78130" y="6396253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690854" y="6396253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403451" y="6396253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5116175" y="6396253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425759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38458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51156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563842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276541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989239" y="6396253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01925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414624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000375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13073" y="6396253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127322" y="7065479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840008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552707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265406" y="706547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2978130" y="706547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690854" y="7065479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4403451" y="706547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116175" y="706547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425759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138458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851156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563842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276541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989239" y="706547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01925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414624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000375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713073" y="706547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127322" y="7734719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840008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552707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2265406" y="773471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2978130" y="773471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690854" y="7734719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403451" y="773471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5116175" y="7734719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425759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38458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851156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563842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276541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989239" y="7734719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01925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414624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000375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713073" y="7734719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127322" y="8403958"/>
            <a:ext cx="171437" cy="17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840008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1552707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2265406" y="8403958"/>
            <a:ext cx="171450" cy="17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2978130" y="8403958"/>
            <a:ext cx="171450" cy="171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690854" y="8403958"/>
            <a:ext cx="171450" cy="1714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4403451" y="8403958"/>
            <a:ext cx="171450" cy="171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5116175" y="8403958"/>
            <a:ext cx="171450" cy="171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425759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138458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51156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563842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276541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989239" y="8403958"/>
            <a:ext cx="171450" cy="17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01925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414624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000375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713073" y="8403958"/>
            <a:ext cx="17145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013949" y="4323600"/>
            <a:ext cx="6696709" cy="1685289"/>
          </a:xfrm>
          <a:custGeom>
            <a:avLst/>
            <a:gdLst/>
            <a:ahLst/>
            <a:cxnLst/>
            <a:rect l="l" t="t" r="r" b="b"/>
            <a:pathLst>
              <a:path w="6696709" h="1685289">
                <a:moveTo>
                  <a:pt x="6696633" y="0"/>
                </a:moveTo>
                <a:lnTo>
                  <a:pt x="0" y="0"/>
                </a:lnTo>
                <a:lnTo>
                  <a:pt x="0" y="1685074"/>
                </a:lnTo>
                <a:lnTo>
                  <a:pt x="6696633" y="1685074"/>
                </a:lnTo>
                <a:lnTo>
                  <a:pt x="6696633" y="0"/>
                </a:lnTo>
                <a:close/>
              </a:path>
            </a:pathLst>
          </a:custGeom>
          <a:solidFill>
            <a:srgbClr val="171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>
            <a:spLocks noGrp="1"/>
          </p:cNvSpPr>
          <p:nvPr>
            <p:ph type="title"/>
          </p:nvPr>
        </p:nvSpPr>
        <p:spPr>
          <a:xfrm>
            <a:off x="4248378" y="4293614"/>
            <a:ext cx="6222365" cy="159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300" b="1" spc="-180" dirty="0" err="1">
                <a:solidFill>
                  <a:srgbClr val="FFFFFF"/>
                </a:solidFill>
                <a:latin typeface="Arial"/>
                <a:cs typeface="Arial"/>
              </a:rPr>
              <a:t>empatija</a:t>
            </a:r>
            <a:endParaRPr sz="10300" dirty="0">
              <a:latin typeface="Arial"/>
              <a:cs typeface="Arial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0127322" y="373125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840008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552707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2265406" y="37312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2978130" y="37312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690854" y="373125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4403451" y="37312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5116175" y="37312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25759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138458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851156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563842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276541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989239" y="37312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701925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414624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000375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713073" y="37312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127322" y="1042365"/>
            <a:ext cx="171437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0840008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552707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2265406" y="104236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2978130" y="104236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3690854" y="1042365"/>
            <a:ext cx="17145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4403451" y="104236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5116175" y="104236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425759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138458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851156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63842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276541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989239" y="1042365"/>
            <a:ext cx="171450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01925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414624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000375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713073" y="104236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127322" y="9073185"/>
            <a:ext cx="171437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840008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552707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2265406" y="9073185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2978130" y="9073185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4403451" y="9073185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3690854" y="9073185"/>
            <a:ext cx="171450" cy="171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5116175" y="9073185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425759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138458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851156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276541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563842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989239" y="9073185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701925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414624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000375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713073" y="9073185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127322" y="9742422"/>
            <a:ext cx="171437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840008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552707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2265406" y="9742422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2978130" y="9742422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3690854" y="9742422"/>
            <a:ext cx="171450" cy="171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4403451" y="9742422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5116175" y="9742422"/>
            <a:ext cx="171450" cy="17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425759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38458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851156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563842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276541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989239" y="9742422"/>
            <a:ext cx="171450" cy="17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701925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414624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000375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713073" y="9742422"/>
            <a:ext cx="171450" cy="17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5811772" y="9147657"/>
            <a:ext cx="2064970" cy="10175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402620" y="710372"/>
            <a:ext cx="420965" cy="2687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6" name="Paveikslėlis 275">
            <a:extLst>
              <a:ext uri="{FF2B5EF4-FFF2-40B4-BE49-F238E27FC236}">
                <a16:creationId xmlns:a16="http://schemas.microsoft.com/office/drawing/2014/main" id="{AF816E2B-9F91-4610-A035-300FDF3AEE1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2850" y="3580891"/>
            <a:ext cx="8644255" cy="207492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-3175" algn="ctr">
              <a:lnSpc>
                <a:spcPts val="7900"/>
              </a:lnSpc>
              <a:spcBef>
                <a:spcPts val="380"/>
              </a:spcBef>
            </a:pPr>
            <a:r>
              <a:rPr lang="en-US" b="1" spc="-170" dirty="0">
                <a:solidFill>
                  <a:srgbClr val="4A86FF"/>
                </a:solidFill>
                <a:latin typeface="Arial"/>
                <a:cs typeface="Arial"/>
              </a:rPr>
              <a:t>ATSIDURTI KITO ASMENS KAILYJE</a:t>
            </a:r>
            <a:endParaRPr b="1" spc="-335" dirty="0">
              <a:solidFill>
                <a:srgbClr val="4A86FF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2895" y="710372"/>
            <a:ext cx="420965" cy="268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11772" y="9113486"/>
            <a:ext cx="2064970" cy="1017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0CEA61E-2A9F-44D6-AECA-B58F943E1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028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400528" y="8983090"/>
              <a:ext cx="2887459" cy="13039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11" y="12"/>
              <a:ext cx="2860649" cy="16127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E3B584FF-CB40-4C66-801E-A6157F572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80" y="0"/>
            <a:ext cx="4714820" cy="11735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143</Words>
  <Application>Microsoft Office PowerPoint</Application>
  <PresentationFormat>Pasirinktinai</PresentationFormat>
  <Paragraphs>45</Paragraphs>
  <Slides>22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KŪRYBIŠKUMO STIKLAINIS </vt:lpstr>
      <vt:lpstr>Design  Thinking</vt:lpstr>
      <vt:lpstr>„PowerPoint“ pateiktis</vt:lpstr>
      <vt:lpstr>„PowerPoint“ pateiktis</vt:lpstr>
      <vt:lpstr>Kaip viskas vyksta?</vt:lpstr>
      <vt:lpstr>„PowerPoint“ pateiktis</vt:lpstr>
      <vt:lpstr>empatija</vt:lpstr>
      <vt:lpstr>ATSIDURTI KITO ASMENS KAILYJE</vt:lpstr>
      <vt:lpstr>„PowerPoint“ pateiktis</vt:lpstr>
      <vt:lpstr>„PowerPoint“ pateiktis</vt:lpstr>
      <vt:lpstr>išskyrimas</vt:lpstr>
      <vt:lpstr>AIŠKUMAS VIZUALIZACIJOS  VEIKSMAI</vt:lpstr>
      <vt:lpstr>„PowerPoint“ pateiktis</vt:lpstr>
      <vt:lpstr>idėjos</vt:lpstr>
      <vt:lpstr>KŪRYBINIS PROCESAS BE TAISYKLIŲ</vt:lpstr>
      <vt:lpstr>„PowerPoint“ pateiktis</vt:lpstr>
      <vt:lpstr>prototipas</vt:lpstr>
      <vt:lpstr>„PowerPoint“ pateiktis</vt:lpstr>
      <vt:lpstr>patikrinimas</vt:lpstr>
      <vt:lpstr>IŠBANDYMAS, AR VEIKIA</vt:lpstr>
      <vt:lpstr>„PowerPoint“ pateiktis</vt:lpstr>
      <vt:lpstr>AČIŪ UŽ DĖMESĮ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Ina Banevičienė</dc:creator>
  <cp:lastModifiedBy>Ina Banevičienė</cp:lastModifiedBy>
  <cp:revision>9</cp:revision>
  <dcterms:created xsi:type="dcterms:W3CDTF">2020-01-02T13:29:37Z</dcterms:created>
  <dcterms:modified xsi:type="dcterms:W3CDTF">2020-03-03T17:25:16Z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2019-11-19T00:00:00Z</vt:filetime>
  </property>
  <property fmtid="{D5CDD505-2E9C-101B-9397-08002B2CF9AE}" pid="3" name="LastSaved">
    <vt:filetime>2020-01-02T00:00:00Z</vt:filetime>
  </property>
</Properties>
</file>