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4D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4869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4628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5370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60014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36074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3458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60066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7159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4476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2333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908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36099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2077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517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0115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02742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596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0E40736-4F58-4AB8-988A-C13E407F26A9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FDAD1A4-CF0B-4BEA-8796-E346FCACD9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4904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1ltpwiQyEc4" TargetMode="External"/><Relationship Id="rId3" Type="http://schemas.openxmlformats.org/officeDocument/2006/relationships/hyperlink" Target="https://www.classcraft.com/" TargetMode="External"/><Relationship Id="rId7" Type="http://schemas.openxmlformats.org/officeDocument/2006/relationships/hyperlink" Target="https://classroomscreen.com/" TargetMode="External"/><Relationship Id="rId2" Type="http://schemas.openxmlformats.org/officeDocument/2006/relationships/hyperlink" Target="https://www.classdojo.com/lt-l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amifica.online/en/" TargetMode="External"/><Relationship Id="rId5" Type="http://schemas.openxmlformats.org/officeDocument/2006/relationships/hyperlink" Target="http://myclassgame.iestacio.com/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s://deck.toys/" TargetMode="Externa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746848" y="1237074"/>
            <a:ext cx="9144000" cy="2387600"/>
          </a:xfrm>
        </p:spPr>
        <p:txBody>
          <a:bodyPr>
            <a:normAutofit/>
          </a:bodyPr>
          <a:lstStyle/>
          <a:p>
            <a:r>
              <a:rPr lang="lt-LT" dirty="0" smtClean="0"/>
              <a:t>IKT mokymui ir mokymuisi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lt-LT" sz="2500" b="1" dirty="0" smtClean="0"/>
              <a:t>ICT </a:t>
            </a:r>
            <a:r>
              <a:rPr lang="lt-LT" sz="2500" b="1" dirty="0" err="1"/>
              <a:t>for</a:t>
            </a:r>
            <a:r>
              <a:rPr lang="lt-LT" sz="2500" b="1" dirty="0"/>
              <a:t> </a:t>
            </a:r>
            <a:r>
              <a:rPr lang="lt-LT" sz="2500" b="1" dirty="0" err="1"/>
              <a:t>Teaching</a:t>
            </a:r>
            <a:r>
              <a:rPr lang="lt-LT" sz="2500" b="1" dirty="0"/>
              <a:t> </a:t>
            </a:r>
            <a:r>
              <a:rPr lang="lt-LT" sz="2500" b="1" dirty="0" err="1"/>
              <a:t>and</a:t>
            </a:r>
            <a:r>
              <a:rPr lang="lt-LT" sz="2500" b="1" dirty="0"/>
              <a:t> </a:t>
            </a:r>
            <a:r>
              <a:rPr lang="lt-LT" sz="2500" b="1" dirty="0" err="1"/>
              <a:t>Learning</a:t>
            </a:r>
            <a:r>
              <a:rPr lang="lt-LT" sz="2500" b="1" dirty="0"/>
              <a:t/>
            </a:r>
            <a:br>
              <a:rPr lang="lt-LT" sz="2500" b="1" dirty="0"/>
            </a:br>
            <a:endParaRPr lang="lt-LT" sz="2500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lt-LT" dirty="0" smtClean="0"/>
              <a:t>I. </a:t>
            </a:r>
            <a:r>
              <a:rPr lang="lt-LT" dirty="0" err="1" smtClean="0"/>
              <a:t>Surgautienė</a:t>
            </a:r>
            <a:endParaRPr lang="lt-LT" dirty="0" smtClean="0"/>
          </a:p>
          <a:p>
            <a:r>
              <a:rPr lang="lt-LT" dirty="0" smtClean="0"/>
              <a:t>Ž. </a:t>
            </a:r>
            <a:r>
              <a:rPr lang="lt-LT" dirty="0" err="1" smtClean="0"/>
              <a:t>Jankunė</a:t>
            </a:r>
            <a:endParaRPr lang="lt-LT" dirty="0" smtClean="0"/>
          </a:p>
          <a:p>
            <a:r>
              <a:rPr lang="lt-LT" dirty="0" smtClean="0"/>
              <a:t>2019-12-30</a:t>
            </a:r>
          </a:p>
          <a:p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205" y="5895329"/>
            <a:ext cx="5114795" cy="962671"/>
          </a:xfrm>
          <a:prstGeom prst="rect">
            <a:avLst/>
          </a:prstGeom>
        </p:spPr>
      </p:pic>
      <p:pic>
        <p:nvPicPr>
          <p:cNvPr id="5" name="Paveikslėlis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492" y="5903824"/>
            <a:ext cx="1516713" cy="95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800" dirty="0" smtClean="0"/>
              <a:t>Įrankiai klasės gyvenimo organizavimui, </a:t>
            </a:r>
            <a:r>
              <a:rPr lang="lt-LT" sz="3800" dirty="0"/>
              <a:t>mokinių elgesio, veiklos ir pasiekimų fiksavimui bei stebėjimui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err="1" smtClean="0">
                <a:hlinkClick r:id="rId2"/>
              </a:rPr>
              <a:t>ClassDojo</a:t>
            </a:r>
            <a:endParaRPr lang="lt-LT" dirty="0" smtClean="0"/>
          </a:p>
          <a:p>
            <a:r>
              <a:rPr lang="lt-LT" dirty="0" err="1" smtClean="0">
                <a:hlinkClick r:id="rId3"/>
              </a:rPr>
              <a:t>Class</a:t>
            </a:r>
            <a:r>
              <a:rPr lang="lt-LT" dirty="0" smtClean="0">
                <a:hlinkClick r:id="rId3"/>
              </a:rPr>
              <a:t> </a:t>
            </a:r>
            <a:r>
              <a:rPr lang="lt-LT" dirty="0" err="1" smtClean="0">
                <a:hlinkClick r:id="rId3"/>
              </a:rPr>
              <a:t>Craft</a:t>
            </a:r>
            <a:endParaRPr lang="lt-LT" dirty="0" smtClean="0"/>
          </a:p>
          <a:p>
            <a:r>
              <a:rPr lang="lt-LT" dirty="0" err="1" smtClean="0">
                <a:hlinkClick r:id="rId4"/>
              </a:rPr>
              <a:t>Decktoys</a:t>
            </a:r>
            <a:endParaRPr lang="lt-LT" dirty="0" smtClean="0"/>
          </a:p>
          <a:p>
            <a:r>
              <a:rPr lang="lt-LT" dirty="0" err="1" smtClean="0">
                <a:hlinkClick r:id="rId5"/>
              </a:rPr>
              <a:t>My</a:t>
            </a:r>
            <a:r>
              <a:rPr lang="lt-LT" dirty="0" smtClean="0">
                <a:hlinkClick r:id="rId5"/>
              </a:rPr>
              <a:t> </a:t>
            </a:r>
            <a:r>
              <a:rPr lang="lt-LT" dirty="0" err="1" smtClean="0">
                <a:hlinkClick r:id="rId5"/>
              </a:rPr>
              <a:t>Class</a:t>
            </a:r>
            <a:r>
              <a:rPr lang="lt-LT" dirty="0" smtClean="0">
                <a:hlinkClick r:id="rId5"/>
              </a:rPr>
              <a:t> </a:t>
            </a:r>
            <a:r>
              <a:rPr lang="lt-LT" dirty="0" err="1" smtClean="0">
                <a:hlinkClick r:id="rId5"/>
              </a:rPr>
              <a:t>Game</a:t>
            </a:r>
            <a:endParaRPr lang="lt-LT" dirty="0" smtClean="0"/>
          </a:p>
          <a:p>
            <a:r>
              <a:rPr lang="lt-LT" dirty="0" err="1" smtClean="0">
                <a:hlinkClick r:id="rId6"/>
              </a:rPr>
              <a:t>Fantasy</a:t>
            </a:r>
            <a:r>
              <a:rPr lang="lt-LT" dirty="0" smtClean="0">
                <a:hlinkClick r:id="rId6"/>
              </a:rPr>
              <a:t> </a:t>
            </a:r>
            <a:r>
              <a:rPr lang="lt-LT" dirty="0" err="1" smtClean="0">
                <a:hlinkClick r:id="rId6"/>
              </a:rPr>
              <a:t>Class</a:t>
            </a:r>
            <a:endParaRPr lang="lt-LT" dirty="0" smtClean="0"/>
          </a:p>
          <a:p>
            <a:r>
              <a:rPr lang="lt-LT" dirty="0" err="1" smtClean="0">
                <a:hlinkClick r:id="rId7"/>
              </a:rPr>
              <a:t>Classroom</a:t>
            </a:r>
            <a:r>
              <a:rPr lang="lt-LT" dirty="0" smtClean="0">
                <a:hlinkClick r:id="rId7"/>
              </a:rPr>
              <a:t> </a:t>
            </a:r>
            <a:r>
              <a:rPr lang="lt-LT" dirty="0" err="1" smtClean="0">
                <a:hlinkClick r:id="rId7"/>
              </a:rPr>
              <a:t>Screen</a:t>
            </a:r>
            <a:r>
              <a:rPr lang="lt-LT" dirty="0"/>
              <a:t> </a:t>
            </a:r>
            <a:r>
              <a:rPr lang="lt-LT" sz="1400" dirty="0"/>
              <a:t>(</a:t>
            </a:r>
            <a:r>
              <a:rPr lang="lt-LT" sz="1400" dirty="0">
                <a:hlinkClick r:id="rId8"/>
              </a:rPr>
              <a:t>https://</a:t>
            </a:r>
            <a:r>
              <a:rPr lang="lt-LT" sz="1400" dirty="0" smtClean="0">
                <a:hlinkClick r:id="rId8"/>
              </a:rPr>
              <a:t>youtu.be/1ltpwiQyEc4</a:t>
            </a:r>
            <a:r>
              <a:rPr lang="lt-LT" sz="1400" dirty="0" smtClean="0"/>
              <a:t>) </a:t>
            </a:r>
          </a:p>
          <a:p>
            <a:pPr marL="0" indent="0">
              <a:buNone/>
            </a:pPr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2882" y="5946638"/>
            <a:ext cx="4789118" cy="903058"/>
          </a:xfrm>
          <a:prstGeom prst="rect">
            <a:avLst/>
          </a:prstGeom>
        </p:spPr>
      </p:pic>
      <p:pic>
        <p:nvPicPr>
          <p:cNvPr id="5" name="Paveikslėlis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423" y="5954942"/>
            <a:ext cx="1435459" cy="90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60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urinio vietos rezervavimo ženklas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740" y="-915324"/>
            <a:ext cx="8943260" cy="7773324"/>
          </a:xfr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TextBox 5"/>
          <p:cNvSpPr txBox="1"/>
          <p:nvPr/>
        </p:nvSpPr>
        <p:spPr>
          <a:xfrm>
            <a:off x="1019668" y="3631300"/>
            <a:ext cx="2279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000" dirty="0" smtClean="0"/>
              <a:t>SĖKMĖS</a:t>
            </a:r>
            <a:r>
              <a:rPr lang="en-GB" sz="4000" dirty="0" smtClean="0"/>
              <a:t>!</a:t>
            </a:r>
            <a:endParaRPr lang="lt-LT" sz="4000" dirty="0"/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032" y="6015565"/>
            <a:ext cx="4475967" cy="842435"/>
          </a:xfrm>
          <a:prstGeom prst="rect">
            <a:avLst/>
          </a:prstGeom>
        </p:spPr>
      </p:pic>
      <p:pic>
        <p:nvPicPr>
          <p:cNvPr id="8" name="Paveikslėlis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2176" y="6015564"/>
            <a:ext cx="1333856" cy="842435"/>
          </a:xfrm>
          <a:prstGeom prst="rect">
            <a:avLst/>
          </a:prstGeom>
        </p:spPr>
      </p:pic>
      <p:pic>
        <p:nvPicPr>
          <p:cNvPr id="10" name="Paveikslėlis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521" y="4213903"/>
            <a:ext cx="2194460" cy="118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76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s">
  <a:themeElements>
    <a:clrScheme name="Paralaksa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TM03457496[[fn=Paralaksas]]</Template>
  <TotalTime>46</TotalTime>
  <Words>43</Words>
  <Application>Microsoft Office PowerPoint</Application>
  <PresentationFormat>Plačiaekranė</PresentationFormat>
  <Paragraphs>12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6" baseType="lpstr">
      <vt:lpstr>Arial</vt:lpstr>
      <vt:lpstr>Corbel</vt:lpstr>
      <vt:lpstr>Paralaksas</vt:lpstr>
      <vt:lpstr>IKT mokymui ir mokymuisi ICT for Teaching and Learning </vt:lpstr>
      <vt:lpstr>Įrankiai klasės gyvenimo organizavimui, mokinių elgesio, veiklos ir pasiekimų fiksavimui bei stebėjimui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IKT mokymui ir mokymuisi</dc:title>
  <dc:creator>„Windows“ vartotojas</dc:creator>
  <cp:lastModifiedBy>„Windows“ vartotojas</cp:lastModifiedBy>
  <cp:revision>15</cp:revision>
  <dcterms:created xsi:type="dcterms:W3CDTF">2019-12-27T09:54:50Z</dcterms:created>
  <dcterms:modified xsi:type="dcterms:W3CDTF">2019-12-27T10:53:11Z</dcterms:modified>
</cp:coreProperties>
</file>